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5"/>
  </p:notesMasterIdLst>
  <p:sldIdLst>
    <p:sldId id="256" r:id="rId2"/>
    <p:sldId id="258" r:id="rId3"/>
    <p:sldId id="259" r:id="rId4"/>
    <p:sldId id="265" r:id="rId5"/>
    <p:sldId id="263" r:id="rId6"/>
    <p:sldId id="274" r:id="rId7"/>
    <p:sldId id="267" r:id="rId8"/>
    <p:sldId id="262" r:id="rId9"/>
    <p:sldId id="301" r:id="rId10"/>
    <p:sldId id="302" r:id="rId11"/>
    <p:sldId id="261" r:id="rId12"/>
    <p:sldId id="271" r:id="rId13"/>
    <p:sldId id="273" r:id="rId14"/>
  </p:sldIdLst>
  <p:sldSz cx="9144000" cy="5143500" type="screen16x9"/>
  <p:notesSz cx="6858000" cy="9144000"/>
  <p:embeddedFontLst>
    <p:embeddedFont>
      <p:font typeface="Bahiana" panose="020B0604020202020204" charset="0"/>
      <p:regular r:id="rId16"/>
    </p:embeddedFont>
    <p:embeddedFont>
      <p:font typeface="Bahianita" panose="020B0604020202020204" charset="0"/>
      <p:regular r:id="rId17"/>
    </p:embeddedFont>
    <p:embeddedFont>
      <p:font typeface="McLaren" panose="020B0604020202020204" charset="0"/>
      <p:regular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25252"/>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F5554E9-ECF0-4EB9-AED6-6CF2AEEC5357}">
  <a:tblStyle styleId="{5F5554E9-ECF0-4EB9-AED6-6CF2AEEC53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790" autoAdjust="0"/>
  </p:normalViewPr>
  <p:slideViewPr>
    <p:cSldViewPr snapToGrid="0">
      <p:cViewPr varScale="1">
        <p:scale>
          <a:sx n="101" d="100"/>
          <a:sy n="101" d="100"/>
        </p:scale>
        <p:origin x="883" y="-95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4"/>
        <p:cNvGrpSpPr/>
        <p:nvPr/>
      </p:nvGrpSpPr>
      <p:grpSpPr>
        <a:xfrm>
          <a:off x="0" y="0"/>
          <a:ext cx="0" cy="0"/>
          <a:chOff x="0" y="0"/>
          <a:chExt cx="0" cy="0"/>
        </a:xfrm>
      </p:grpSpPr>
      <p:sp>
        <p:nvSpPr>
          <p:cNvPr id="2105" name="Google Shape;210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6" name="Google Shape;210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5">
          <a:extLst>
            <a:ext uri="{FF2B5EF4-FFF2-40B4-BE49-F238E27FC236}">
              <a16:creationId xmlns:a16="http://schemas.microsoft.com/office/drawing/2014/main" id="{39761354-537F-5284-FA8A-F1B510449938}"/>
            </a:ext>
          </a:extLst>
        </p:cNvPr>
        <p:cNvGrpSpPr/>
        <p:nvPr/>
      </p:nvGrpSpPr>
      <p:grpSpPr>
        <a:xfrm>
          <a:off x="0" y="0"/>
          <a:ext cx="0" cy="0"/>
          <a:chOff x="0" y="0"/>
          <a:chExt cx="0" cy="0"/>
        </a:xfrm>
      </p:grpSpPr>
      <p:sp>
        <p:nvSpPr>
          <p:cNvPr id="3826" name="Google Shape;3826;g1253fd09055_0_948:notes">
            <a:extLst>
              <a:ext uri="{FF2B5EF4-FFF2-40B4-BE49-F238E27FC236}">
                <a16:creationId xmlns:a16="http://schemas.microsoft.com/office/drawing/2014/main" id="{49A7948F-6312-BF8B-8EA1-EDD6911463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7" name="Google Shape;3827;g1253fd09055_0_948:notes">
            <a:extLst>
              <a:ext uri="{FF2B5EF4-FFF2-40B4-BE49-F238E27FC236}">
                <a16:creationId xmlns:a16="http://schemas.microsoft.com/office/drawing/2014/main" id="{39DD3AE1-A2B7-1690-D72C-31D50F3B6E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15802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0"/>
        <p:cNvGrpSpPr/>
        <p:nvPr/>
      </p:nvGrpSpPr>
      <p:grpSpPr>
        <a:xfrm>
          <a:off x="0" y="0"/>
          <a:ext cx="0" cy="0"/>
          <a:chOff x="0" y="0"/>
          <a:chExt cx="0" cy="0"/>
        </a:xfrm>
      </p:grpSpPr>
      <p:sp>
        <p:nvSpPr>
          <p:cNvPr id="2781" name="Google Shape;2781;g124c127f66d_2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2" name="Google Shape;2782;g124c127f66d_2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6"/>
        <p:cNvGrpSpPr/>
        <p:nvPr/>
      </p:nvGrpSpPr>
      <p:grpSpPr>
        <a:xfrm>
          <a:off x="0" y="0"/>
          <a:ext cx="0" cy="0"/>
          <a:chOff x="0" y="0"/>
          <a:chExt cx="0" cy="0"/>
        </a:xfrm>
      </p:grpSpPr>
      <p:sp>
        <p:nvSpPr>
          <p:cNvPr id="4577" name="Google Shape;4577;g1254b7c36b8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8" name="Google Shape;4578;g1254b7c36b8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0"/>
        <p:cNvGrpSpPr/>
        <p:nvPr/>
      </p:nvGrpSpPr>
      <p:grpSpPr>
        <a:xfrm>
          <a:off x="0" y="0"/>
          <a:ext cx="0" cy="0"/>
          <a:chOff x="0" y="0"/>
          <a:chExt cx="0" cy="0"/>
        </a:xfrm>
      </p:grpSpPr>
      <p:sp>
        <p:nvSpPr>
          <p:cNvPr id="4801" name="Google Shape;4801;g1254b7c36b8_0_6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2" name="Google Shape;4802;g1254b7c36b8_0_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1"/>
        <p:cNvGrpSpPr/>
        <p:nvPr/>
      </p:nvGrpSpPr>
      <p:grpSpPr>
        <a:xfrm>
          <a:off x="0" y="0"/>
          <a:ext cx="0" cy="0"/>
          <a:chOff x="0" y="0"/>
          <a:chExt cx="0" cy="0"/>
        </a:xfrm>
      </p:grpSpPr>
      <p:sp>
        <p:nvSpPr>
          <p:cNvPr id="2242" name="Google Shape;2242;g124cd9e9275_0_1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3" name="Google Shape;2243;g124cd9e9275_0_1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24c127f66d_1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24c127f66d_1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2"/>
        <p:cNvGrpSpPr/>
        <p:nvPr/>
      </p:nvGrpSpPr>
      <p:grpSpPr>
        <a:xfrm>
          <a:off x="0" y="0"/>
          <a:ext cx="0" cy="0"/>
          <a:chOff x="0" y="0"/>
          <a:chExt cx="0" cy="0"/>
        </a:xfrm>
      </p:grpSpPr>
      <p:sp>
        <p:nvSpPr>
          <p:cNvPr id="3543" name="Google Shape;3543;g1253fd09055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4" name="Google Shape;3544;g1253fd09055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0"/>
        <p:cNvGrpSpPr/>
        <p:nvPr/>
      </p:nvGrpSpPr>
      <p:grpSpPr>
        <a:xfrm>
          <a:off x="0" y="0"/>
          <a:ext cx="0" cy="0"/>
          <a:chOff x="0" y="0"/>
          <a:chExt cx="0" cy="0"/>
        </a:xfrm>
      </p:grpSpPr>
      <p:sp>
        <p:nvSpPr>
          <p:cNvPr id="3101" name="Google Shape;3101;g1253fd09055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2" name="Google Shape;3102;g1253fd09055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4"/>
        <p:cNvGrpSpPr/>
        <p:nvPr/>
      </p:nvGrpSpPr>
      <p:grpSpPr>
        <a:xfrm>
          <a:off x="0" y="0"/>
          <a:ext cx="0" cy="0"/>
          <a:chOff x="0" y="0"/>
          <a:chExt cx="0" cy="0"/>
        </a:xfrm>
      </p:grpSpPr>
      <p:sp>
        <p:nvSpPr>
          <p:cNvPr id="4875" name="Google Shape;4875;g1254b7c36b8_0_8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6" name="Google Shape;4876;g1254b7c36b8_0_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5"/>
        <p:cNvGrpSpPr/>
        <p:nvPr/>
      </p:nvGrpSpPr>
      <p:grpSpPr>
        <a:xfrm>
          <a:off x="0" y="0"/>
          <a:ext cx="0" cy="0"/>
          <a:chOff x="0" y="0"/>
          <a:chExt cx="0" cy="0"/>
        </a:xfrm>
      </p:grpSpPr>
      <p:sp>
        <p:nvSpPr>
          <p:cNvPr id="3826" name="Google Shape;3826;g1253fd09055_0_9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7" name="Google Shape;3827;g1253fd09055_0_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2"/>
        <p:cNvGrpSpPr/>
        <p:nvPr/>
      </p:nvGrpSpPr>
      <p:grpSpPr>
        <a:xfrm>
          <a:off x="0" y="0"/>
          <a:ext cx="0" cy="0"/>
          <a:chOff x="0" y="0"/>
          <a:chExt cx="0" cy="0"/>
        </a:xfrm>
      </p:grpSpPr>
      <p:sp>
        <p:nvSpPr>
          <p:cNvPr id="2993" name="Google Shape;2993;g1253fd090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4" name="Google Shape;2994;g1253fd090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5"/>
        <p:cNvGrpSpPr/>
        <p:nvPr/>
      </p:nvGrpSpPr>
      <p:grpSpPr>
        <a:xfrm>
          <a:off x="0" y="0"/>
          <a:ext cx="0" cy="0"/>
          <a:chOff x="0" y="0"/>
          <a:chExt cx="0" cy="0"/>
        </a:xfrm>
      </p:grpSpPr>
      <p:sp>
        <p:nvSpPr>
          <p:cNvPr id="3826" name="Google Shape;3826;g1253fd09055_0_9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7" name="Google Shape;3827;g1253fd09055_0_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6309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lt1"/>
            </a:gs>
            <a:gs pos="100000">
              <a:schemeClr val="accent3"/>
            </a:gs>
          </a:gsLst>
          <a:lin ang="5400012" scaled="0"/>
        </a:gradFill>
        <a:effectLst/>
      </p:bgPr>
    </p:bg>
    <p:spTree>
      <p:nvGrpSpPr>
        <p:cNvPr id="1" name="Shape 8"/>
        <p:cNvGrpSpPr/>
        <p:nvPr/>
      </p:nvGrpSpPr>
      <p:grpSpPr>
        <a:xfrm>
          <a:off x="0" y="0"/>
          <a:ext cx="0" cy="0"/>
          <a:chOff x="0" y="0"/>
          <a:chExt cx="0" cy="0"/>
        </a:xfrm>
      </p:grpSpPr>
      <p:sp>
        <p:nvSpPr>
          <p:cNvPr id="9" name="Google Shape;9;p2"/>
          <p:cNvSpPr/>
          <p:nvPr/>
        </p:nvSpPr>
        <p:spPr>
          <a:xfrm>
            <a:off x="-528935"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226215" y="19893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704504"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92050"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7075"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rot="761301">
            <a:off x="1544716" y="418236"/>
            <a:ext cx="6054567" cy="4594668"/>
            <a:chOff x="3202475" y="965788"/>
            <a:chExt cx="2029100" cy="1539875"/>
          </a:xfrm>
        </p:grpSpPr>
        <p:sp>
          <p:nvSpPr>
            <p:cNvPr id="15" name="Google Shape;15;p2"/>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 name="Google Shape;26;p2"/>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2"/>
          <p:cNvSpPr txBox="1">
            <a:spLocks noGrp="1"/>
          </p:cNvSpPr>
          <p:nvPr>
            <p:ph type="ctrTitle"/>
          </p:nvPr>
        </p:nvSpPr>
        <p:spPr>
          <a:xfrm rot="-503557">
            <a:off x="2207649" y="1194772"/>
            <a:ext cx="2731653" cy="1192661"/>
          </a:xfrm>
          <a:prstGeom prst="rect">
            <a:avLst/>
          </a:prstGeom>
          <a:effectLst>
            <a:outerShdw dist="66675" dir="6240000" algn="bl" rotWithShape="0">
              <a:schemeClr val="dk1"/>
            </a:outerShdw>
          </a:effectLst>
        </p:spPr>
        <p:txBody>
          <a:bodyPr spcFirstLastPara="1" wrap="square" lIns="91425" tIns="91425" rIns="91425" bIns="91425" anchor="ctr" anchorCtr="0">
            <a:noAutofit/>
          </a:bodyPr>
          <a:lstStyle>
            <a:lvl1pPr lvl="0" algn="ctr">
              <a:lnSpc>
                <a:spcPct val="80000"/>
              </a:lnSpc>
              <a:spcBef>
                <a:spcPts val="0"/>
              </a:spcBef>
              <a:spcAft>
                <a:spcPts val="0"/>
              </a:spcAft>
              <a:buSzPts val="5200"/>
              <a:buNone/>
              <a:defRPr sz="10200" b="1">
                <a:solidFill>
                  <a:schemeClr val="accent5"/>
                </a:solidFill>
                <a:latin typeface="Bahiana"/>
                <a:ea typeface="Bahiana"/>
                <a:cs typeface="Bahiana"/>
                <a:sym typeface="Bahian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30" name="Google Shape;30;p2"/>
          <p:cNvSpPr txBox="1">
            <a:spLocks noGrp="1"/>
          </p:cNvSpPr>
          <p:nvPr>
            <p:ph type="subTitle" idx="1"/>
          </p:nvPr>
        </p:nvSpPr>
        <p:spPr>
          <a:xfrm rot="197661">
            <a:off x="3255790" y="3286221"/>
            <a:ext cx="2589379" cy="665609"/>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accent6"/>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31" name="Google Shape;31;p2"/>
          <p:cNvSpPr/>
          <p:nvPr/>
        </p:nvSpPr>
        <p:spPr>
          <a:xfrm rot="-290711">
            <a:off x="-698315"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35273">
            <a:off x="-734045"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2699837">
            <a:off x="5428993" y="4433337"/>
            <a:ext cx="282421" cy="322330"/>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2"/>
          <p:cNvGrpSpPr/>
          <p:nvPr/>
        </p:nvGrpSpPr>
        <p:grpSpPr>
          <a:xfrm>
            <a:off x="-870952" y="3737289"/>
            <a:ext cx="3448998" cy="1547010"/>
            <a:chOff x="-961186" y="3737289"/>
            <a:chExt cx="3448998" cy="1547010"/>
          </a:xfrm>
        </p:grpSpPr>
        <p:grpSp>
          <p:nvGrpSpPr>
            <p:cNvPr id="35" name="Google Shape;35;p2"/>
            <p:cNvGrpSpPr/>
            <p:nvPr/>
          </p:nvGrpSpPr>
          <p:grpSpPr>
            <a:xfrm>
              <a:off x="-961186" y="3737289"/>
              <a:ext cx="3448998" cy="1547010"/>
              <a:chOff x="-961186" y="3737289"/>
              <a:chExt cx="3448998" cy="1547010"/>
            </a:xfrm>
          </p:grpSpPr>
          <p:sp>
            <p:nvSpPr>
              <p:cNvPr id="36" name="Google Shape;36;p2"/>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961186" y="3737289"/>
                <a:ext cx="3448998" cy="1547010"/>
                <a:chOff x="-866058" y="3754464"/>
                <a:chExt cx="3448998" cy="1547010"/>
              </a:xfrm>
            </p:grpSpPr>
            <p:sp>
              <p:nvSpPr>
                <p:cNvPr id="38" name="Google Shape;38;p2"/>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 name="Google Shape;51;p2"/>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2"/>
          <p:cNvSpPr/>
          <p:nvPr/>
        </p:nvSpPr>
        <p:spPr>
          <a:xfrm rot="761301">
            <a:off x="5086603" y="4436175"/>
            <a:ext cx="158966" cy="134494"/>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53;p2"/>
          <p:cNvGrpSpPr/>
          <p:nvPr/>
        </p:nvGrpSpPr>
        <p:grpSpPr>
          <a:xfrm>
            <a:off x="1537464" y="3197741"/>
            <a:ext cx="255902" cy="1874920"/>
            <a:chOff x="-3200841" y="3196752"/>
            <a:chExt cx="229426" cy="1680940"/>
          </a:xfrm>
        </p:grpSpPr>
        <p:sp>
          <p:nvSpPr>
            <p:cNvPr id="54" name="Google Shape;54;p2"/>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2"/>
          <p:cNvGrpSpPr/>
          <p:nvPr/>
        </p:nvGrpSpPr>
        <p:grpSpPr>
          <a:xfrm>
            <a:off x="1930332" y="3626340"/>
            <a:ext cx="167643" cy="2112146"/>
            <a:chOff x="-651590" y="3045822"/>
            <a:chExt cx="150299" cy="1893622"/>
          </a:xfrm>
        </p:grpSpPr>
        <p:sp>
          <p:nvSpPr>
            <p:cNvPr id="61" name="Google Shape;61;p2"/>
            <p:cNvSpPr/>
            <p:nvPr/>
          </p:nvSpPr>
          <p:spPr>
            <a:xfrm>
              <a:off x="-651590" y="3045822"/>
              <a:ext cx="150299" cy="1893622"/>
            </a:xfrm>
            <a:custGeom>
              <a:avLst/>
              <a:gdLst/>
              <a:ahLst/>
              <a:cxnLst/>
              <a:rect l="l" t="t" r="r" b="b"/>
              <a:pathLst>
                <a:path w="718" h="9046" extrusionOk="0">
                  <a:moveTo>
                    <a:pt x="378" y="29"/>
                  </a:moveTo>
                  <a:cubicBezTo>
                    <a:pt x="391" y="29"/>
                    <a:pt x="412" y="29"/>
                    <a:pt x="433" y="38"/>
                  </a:cubicBezTo>
                  <a:cubicBezTo>
                    <a:pt x="454" y="42"/>
                    <a:pt x="471" y="55"/>
                    <a:pt x="492" y="68"/>
                  </a:cubicBezTo>
                  <a:cubicBezTo>
                    <a:pt x="518" y="93"/>
                    <a:pt x="552" y="131"/>
                    <a:pt x="573" y="199"/>
                  </a:cubicBezTo>
                  <a:cubicBezTo>
                    <a:pt x="586" y="229"/>
                    <a:pt x="594" y="267"/>
                    <a:pt x="603" y="305"/>
                  </a:cubicBezTo>
                  <a:cubicBezTo>
                    <a:pt x="611" y="348"/>
                    <a:pt x="620" y="390"/>
                    <a:pt x="628" y="441"/>
                  </a:cubicBezTo>
                  <a:cubicBezTo>
                    <a:pt x="654" y="632"/>
                    <a:pt x="649" y="878"/>
                    <a:pt x="607" y="1154"/>
                  </a:cubicBezTo>
                  <a:cubicBezTo>
                    <a:pt x="569" y="1430"/>
                    <a:pt x="492" y="1740"/>
                    <a:pt x="437" y="2067"/>
                  </a:cubicBezTo>
                  <a:cubicBezTo>
                    <a:pt x="378" y="2398"/>
                    <a:pt x="348" y="2750"/>
                    <a:pt x="352" y="3102"/>
                  </a:cubicBezTo>
                  <a:cubicBezTo>
                    <a:pt x="352" y="3455"/>
                    <a:pt x="386" y="3803"/>
                    <a:pt x="446" y="4134"/>
                  </a:cubicBezTo>
                  <a:cubicBezTo>
                    <a:pt x="454" y="4185"/>
                    <a:pt x="463" y="4231"/>
                    <a:pt x="471" y="4282"/>
                  </a:cubicBezTo>
                  <a:cubicBezTo>
                    <a:pt x="522" y="4554"/>
                    <a:pt x="582" y="4813"/>
                    <a:pt x="620" y="5046"/>
                  </a:cubicBezTo>
                  <a:cubicBezTo>
                    <a:pt x="662" y="5322"/>
                    <a:pt x="675" y="5568"/>
                    <a:pt x="658" y="5763"/>
                  </a:cubicBezTo>
                  <a:cubicBezTo>
                    <a:pt x="645" y="5954"/>
                    <a:pt x="620" y="6095"/>
                    <a:pt x="603" y="6167"/>
                  </a:cubicBezTo>
                  <a:cubicBezTo>
                    <a:pt x="594" y="6222"/>
                    <a:pt x="582" y="6269"/>
                    <a:pt x="577" y="6303"/>
                  </a:cubicBezTo>
                  <a:cubicBezTo>
                    <a:pt x="569" y="6315"/>
                    <a:pt x="565" y="6332"/>
                    <a:pt x="556" y="6358"/>
                  </a:cubicBezTo>
                  <a:cubicBezTo>
                    <a:pt x="535" y="6421"/>
                    <a:pt x="480" y="6612"/>
                    <a:pt x="416" y="6863"/>
                  </a:cubicBezTo>
                  <a:cubicBezTo>
                    <a:pt x="352" y="7117"/>
                    <a:pt x="293" y="7436"/>
                    <a:pt x="276" y="7763"/>
                  </a:cubicBezTo>
                  <a:cubicBezTo>
                    <a:pt x="259" y="8089"/>
                    <a:pt x="297" y="8416"/>
                    <a:pt x="374" y="8667"/>
                  </a:cubicBezTo>
                  <a:cubicBezTo>
                    <a:pt x="382" y="8701"/>
                    <a:pt x="391" y="8730"/>
                    <a:pt x="399" y="8760"/>
                  </a:cubicBezTo>
                  <a:cubicBezTo>
                    <a:pt x="412" y="8786"/>
                    <a:pt x="420" y="8815"/>
                    <a:pt x="429" y="8841"/>
                  </a:cubicBezTo>
                  <a:cubicBezTo>
                    <a:pt x="450" y="8892"/>
                    <a:pt x="458" y="8943"/>
                    <a:pt x="446" y="8972"/>
                  </a:cubicBezTo>
                  <a:cubicBezTo>
                    <a:pt x="442" y="8981"/>
                    <a:pt x="437" y="8989"/>
                    <a:pt x="433" y="8993"/>
                  </a:cubicBezTo>
                  <a:cubicBezTo>
                    <a:pt x="425" y="8985"/>
                    <a:pt x="420" y="8972"/>
                    <a:pt x="408" y="8960"/>
                  </a:cubicBezTo>
                  <a:cubicBezTo>
                    <a:pt x="382" y="8917"/>
                    <a:pt x="331" y="8841"/>
                    <a:pt x="272" y="8696"/>
                  </a:cubicBezTo>
                  <a:cubicBezTo>
                    <a:pt x="255" y="8650"/>
                    <a:pt x="234" y="8582"/>
                    <a:pt x="212" y="8488"/>
                  </a:cubicBezTo>
                  <a:cubicBezTo>
                    <a:pt x="191" y="8399"/>
                    <a:pt x="174" y="8285"/>
                    <a:pt x="170" y="8153"/>
                  </a:cubicBezTo>
                  <a:cubicBezTo>
                    <a:pt x="170" y="8022"/>
                    <a:pt x="178" y="7873"/>
                    <a:pt x="200" y="7707"/>
                  </a:cubicBezTo>
                  <a:cubicBezTo>
                    <a:pt x="221" y="7546"/>
                    <a:pt x="259" y="7372"/>
                    <a:pt x="301" y="7185"/>
                  </a:cubicBezTo>
                  <a:cubicBezTo>
                    <a:pt x="382" y="6812"/>
                    <a:pt x="501" y="6400"/>
                    <a:pt x="560" y="5946"/>
                  </a:cubicBezTo>
                  <a:cubicBezTo>
                    <a:pt x="586" y="5721"/>
                    <a:pt x="594" y="5483"/>
                    <a:pt x="577" y="5250"/>
                  </a:cubicBezTo>
                  <a:cubicBezTo>
                    <a:pt x="565" y="5012"/>
                    <a:pt x="522" y="4775"/>
                    <a:pt x="475" y="4541"/>
                  </a:cubicBezTo>
                  <a:cubicBezTo>
                    <a:pt x="425" y="4308"/>
                    <a:pt x="365" y="4078"/>
                    <a:pt x="323" y="3849"/>
                  </a:cubicBezTo>
                  <a:cubicBezTo>
                    <a:pt x="280" y="3620"/>
                    <a:pt x="255" y="3391"/>
                    <a:pt x="255" y="3166"/>
                  </a:cubicBezTo>
                  <a:cubicBezTo>
                    <a:pt x="246" y="2716"/>
                    <a:pt x="306" y="2287"/>
                    <a:pt x="352" y="1910"/>
                  </a:cubicBezTo>
                  <a:cubicBezTo>
                    <a:pt x="399" y="1528"/>
                    <a:pt x="429" y="1192"/>
                    <a:pt x="433" y="925"/>
                  </a:cubicBezTo>
                  <a:cubicBezTo>
                    <a:pt x="437" y="662"/>
                    <a:pt x="416" y="462"/>
                    <a:pt x="399" y="365"/>
                  </a:cubicBezTo>
                  <a:cubicBezTo>
                    <a:pt x="382" y="212"/>
                    <a:pt x="357" y="131"/>
                    <a:pt x="344" y="89"/>
                  </a:cubicBezTo>
                  <a:cubicBezTo>
                    <a:pt x="335" y="59"/>
                    <a:pt x="331" y="46"/>
                    <a:pt x="327" y="38"/>
                  </a:cubicBezTo>
                  <a:cubicBezTo>
                    <a:pt x="340" y="34"/>
                    <a:pt x="357" y="29"/>
                    <a:pt x="378" y="29"/>
                  </a:cubicBezTo>
                  <a:close/>
                  <a:moveTo>
                    <a:pt x="318" y="42"/>
                  </a:moveTo>
                  <a:cubicBezTo>
                    <a:pt x="318" y="51"/>
                    <a:pt x="323" y="63"/>
                    <a:pt x="327" y="89"/>
                  </a:cubicBezTo>
                  <a:cubicBezTo>
                    <a:pt x="331" y="135"/>
                    <a:pt x="352" y="216"/>
                    <a:pt x="369" y="373"/>
                  </a:cubicBezTo>
                  <a:cubicBezTo>
                    <a:pt x="382" y="475"/>
                    <a:pt x="399" y="666"/>
                    <a:pt x="391" y="933"/>
                  </a:cubicBezTo>
                  <a:cubicBezTo>
                    <a:pt x="386" y="1197"/>
                    <a:pt x="352" y="1532"/>
                    <a:pt x="301" y="1910"/>
                  </a:cubicBezTo>
                  <a:cubicBezTo>
                    <a:pt x="255" y="2287"/>
                    <a:pt x="195" y="2716"/>
                    <a:pt x="200" y="3170"/>
                  </a:cubicBezTo>
                  <a:cubicBezTo>
                    <a:pt x="204" y="3399"/>
                    <a:pt x="229" y="3633"/>
                    <a:pt x="272" y="3866"/>
                  </a:cubicBezTo>
                  <a:cubicBezTo>
                    <a:pt x="318" y="4095"/>
                    <a:pt x="374" y="4329"/>
                    <a:pt x="425" y="4558"/>
                  </a:cubicBezTo>
                  <a:cubicBezTo>
                    <a:pt x="471" y="4792"/>
                    <a:pt x="509" y="5025"/>
                    <a:pt x="526" y="5258"/>
                  </a:cubicBezTo>
                  <a:cubicBezTo>
                    <a:pt x="539" y="5492"/>
                    <a:pt x="531" y="5721"/>
                    <a:pt x="505" y="5946"/>
                  </a:cubicBezTo>
                  <a:cubicBezTo>
                    <a:pt x="450" y="6392"/>
                    <a:pt x="335" y="6808"/>
                    <a:pt x="251" y="7181"/>
                  </a:cubicBezTo>
                  <a:cubicBezTo>
                    <a:pt x="208" y="7368"/>
                    <a:pt x="174" y="7546"/>
                    <a:pt x="153" y="7707"/>
                  </a:cubicBezTo>
                  <a:cubicBezTo>
                    <a:pt x="132" y="7873"/>
                    <a:pt x="123" y="8026"/>
                    <a:pt x="132" y="8162"/>
                  </a:cubicBezTo>
                  <a:cubicBezTo>
                    <a:pt x="136" y="8293"/>
                    <a:pt x="153" y="8408"/>
                    <a:pt x="174" y="8501"/>
                  </a:cubicBezTo>
                  <a:cubicBezTo>
                    <a:pt x="200" y="8595"/>
                    <a:pt x="225" y="8667"/>
                    <a:pt x="246" y="8713"/>
                  </a:cubicBezTo>
                  <a:cubicBezTo>
                    <a:pt x="306" y="8853"/>
                    <a:pt x="361" y="8926"/>
                    <a:pt x="395" y="8968"/>
                  </a:cubicBezTo>
                  <a:cubicBezTo>
                    <a:pt x="403" y="8981"/>
                    <a:pt x="416" y="8993"/>
                    <a:pt x="420" y="8998"/>
                  </a:cubicBezTo>
                  <a:cubicBezTo>
                    <a:pt x="413" y="9003"/>
                    <a:pt x="404" y="9005"/>
                    <a:pt x="394" y="9005"/>
                  </a:cubicBezTo>
                  <a:cubicBezTo>
                    <a:pt x="388" y="9005"/>
                    <a:pt x="381" y="9004"/>
                    <a:pt x="374" y="9002"/>
                  </a:cubicBezTo>
                  <a:cubicBezTo>
                    <a:pt x="348" y="8998"/>
                    <a:pt x="331" y="8985"/>
                    <a:pt x="318" y="8972"/>
                  </a:cubicBezTo>
                  <a:cubicBezTo>
                    <a:pt x="284" y="8938"/>
                    <a:pt x="267" y="8913"/>
                    <a:pt x="259" y="8900"/>
                  </a:cubicBezTo>
                  <a:cubicBezTo>
                    <a:pt x="255" y="8892"/>
                    <a:pt x="251" y="8887"/>
                    <a:pt x="246" y="8883"/>
                  </a:cubicBezTo>
                  <a:cubicBezTo>
                    <a:pt x="242" y="8875"/>
                    <a:pt x="238" y="8862"/>
                    <a:pt x="229" y="8849"/>
                  </a:cubicBezTo>
                  <a:cubicBezTo>
                    <a:pt x="225" y="8836"/>
                    <a:pt x="217" y="8828"/>
                    <a:pt x="212" y="8815"/>
                  </a:cubicBezTo>
                  <a:cubicBezTo>
                    <a:pt x="204" y="8802"/>
                    <a:pt x="200" y="8790"/>
                    <a:pt x="191" y="8773"/>
                  </a:cubicBezTo>
                  <a:cubicBezTo>
                    <a:pt x="178" y="8743"/>
                    <a:pt x="166" y="8713"/>
                    <a:pt x="153" y="8675"/>
                  </a:cubicBezTo>
                  <a:cubicBezTo>
                    <a:pt x="119" y="8582"/>
                    <a:pt x="60" y="8391"/>
                    <a:pt x="47" y="8123"/>
                  </a:cubicBezTo>
                  <a:cubicBezTo>
                    <a:pt x="43" y="7992"/>
                    <a:pt x="47" y="7839"/>
                    <a:pt x="68" y="7678"/>
                  </a:cubicBezTo>
                  <a:cubicBezTo>
                    <a:pt x="85" y="7512"/>
                    <a:pt x="123" y="7334"/>
                    <a:pt x="170" y="7147"/>
                  </a:cubicBezTo>
                  <a:cubicBezTo>
                    <a:pt x="217" y="6960"/>
                    <a:pt x="272" y="6765"/>
                    <a:pt x="327" y="6557"/>
                  </a:cubicBezTo>
                  <a:cubicBezTo>
                    <a:pt x="382" y="6349"/>
                    <a:pt x="437" y="6133"/>
                    <a:pt x="467" y="5904"/>
                  </a:cubicBezTo>
                  <a:cubicBezTo>
                    <a:pt x="497" y="5674"/>
                    <a:pt x="497" y="5437"/>
                    <a:pt x="475" y="5199"/>
                  </a:cubicBezTo>
                  <a:cubicBezTo>
                    <a:pt x="450" y="4961"/>
                    <a:pt x="403" y="4724"/>
                    <a:pt x="352" y="4486"/>
                  </a:cubicBezTo>
                  <a:cubicBezTo>
                    <a:pt x="246" y="4019"/>
                    <a:pt x="119" y="3552"/>
                    <a:pt x="98" y="3098"/>
                  </a:cubicBezTo>
                  <a:cubicBezTo>
                    <a:pt x="85" y="2873"/>
                    <a:pt x="102" y="2652"/>
                    <a:pt x="127" y="2440"/>
                  </a:cubicBezTo>
                  <a:cubicBezTo>
                    <a:pt x="153" y="2228"/>
                    <a:pt x="183" y="2024"/>
                    <a:pt x="204" y="1833"/>
                  </a:cubicBezTo>
                  <a:cubicBezTo>
                    <a:pt x="225" y="1638"/>
                    <a:pt x="238" y="1455"/>
                    <a:pt x="234" y="1290"/>
                  </a:cubicBezTo>
                  <a:cubicBezTo>
                    <a:pt x="234" y="1120"/>
                    <a:pt x="212" y="967"/>
                    <a:pt x="183" y="836"/>
                  </a:cubicBezTo>
                  <a:cubicBezTo>
                    <a:pt x="157" y="704"/>
                    <a:pt x="136" y="590"/>
                    <a:pt x="132" y="496"/>
                  </a:cubicBezTo>
                  <a:cubicBezTo>
                    <a:pt x="127" y="403"/>
                    <a:pt x="140" y="331"/>
                    <a:pt x="157" y="284"/>
                  </a:cubicBezTo>
                  <a:cubicBezTo>
                    <a:pt x="191" y="161"/>
                    <a:pt x="246" y="101"/>
                    <a:pt x="280" y="68"/>
                  </a:cubicBezTo>
                  <a:cubicBezTo>
                    <a:pt x="284" y="68"/>
                    <a:pt x="293" y="59"/>
                    <a:pt x="310" y="46"/>
                  </a:cubicBezTo>
                  <a:cubicBezTo>
                    <a:pt x="314" y="46"/>
                    <a:pt x="314" y="46"/>
                    <a:pt x="318" y="42"/>
                  </a:cubicBezTo>
                  <a:close/>
                  <a:moveTo>
                    <a:pt x="397" y="1"/>
                  </a:moveTo>
                  <a:cubicBezTo>
                    <a:pt x="390" y="1"/>
                    <a:pt x="382" y="2"/>
                    <a:pt x="374" y="4"/>
                  </a:cubicBezTo>
                  <a:cubicBezTo>
                    <a:pt x="344" y="8"/>
                    <a:pt x="323" y="17"/>
                    <a:pt x="310" y="25"/>
                  </a:cubicBezTo>
                  <a:cubicBezTo>
                    <a:pt x="301" y="29"/>
                    <a:pt x="297" y="34"/>
                    <a:pt x="289" y="38"/>
                  </a:cubicBezTo>
                  <a:cubicBezTo>
                    <a:pt x="251" y="63"/>
                    <a:pt x="174" y="123"/>
                    <a:pt x="123" y="280"/>
                  </a:cubicBezTo>
                  <a:cubicBezTo>
                    <a:pt x="106" y="326"/>
                    <a:pt x="89" y="407"/>
                    <a:pt x="93" y="505"/>
                  </a:cubicBezTo>
                  <a:cubicBezTo>
                    <a:pt x="98" y="602"/>
                    <a:pt x="119" y="717"/>
                    <a:pt x="144" y="848"/>
                  </a:cubicBezTo>
                  <a:cubicBezTo>
                    <a:pt x="170" y="980"/>
                    <a:pt x="187" y="1129"/>
                    <a:pt x="191" y="1294"/>
                  </a:cubicBezTo>
                  <a:cubicBezTo>
                    <a:pt x="191" y="1460"/>
                    <a:pt x="178" y="1642"/>
                    <a:pt x="157" y="1833"/>
                  </a:cubicBezTo>
                  <a:cubicBezTo>
                    <a:pt x="132" y="2024"/>
                    <a:pt x="106" y="2228"/>
                    <a:pt x="77" y="2440"/>
                  </a:cubicBezTo>
                  <a:cubicBezTo>
                    <a:pt x="51" y="2652"/>
                    <a:pt x="34" y="2877"/>
                    <a:pt x="47" y="3106"/>
                  </a:cubicBezTo>
                  <a:cubicBezTo>
                    <a:pt x="68" y="3569"/>
                    <a:pt x="195" y="4040"/>
                    <a:pt x="301" y="4507"/>
                  </a:cubicBezTo>
                  <a:cubicBezTo>
                    <a:pt x="352" y="4741"/>
                    <a:pt x="399" y="4974"/>
                    <a:pt x="425" y="5212"/>
                  </a:cubicBezTo>
                  <a:cubicBezTo>
                    <a:pt x="446" y="5445"/>
                    <a:pt x="446" y="5679"/>
                    <a:pt x="416" y="5904"/>
                  </a:cubicBezTo>
                  <a:cubicBezTo>
                    <a:pt x="352" y="6353"/>
                    <a:pt x="212" y="6765"/>
                    <a:pt x="123" y="7143"/>
                  </a:cubicBezTo>
                  <a:cubicBezTo>
                    <a:pt x="77" y="7330"/>
                    <a:pt x="38" y="7508"/>
                    <a:pt x="21" y="7678"/>
                  </a:cubicBezTo>
                  <a:cubicBezTo>
                    <a:pt x="4" y="7843"/>
                    <a:pt x="0" y="7996"/>
                    <a:pt x="4" y="8132"/>
                  </a:cubicBezTo>
                  <a:cubicBezTo>
                    <a:pt x="21" y="8404"/>
                    <a:pt x="85" y="8599"/>
                    <a:pt x="123" y="8692"/>
                  </a:cubicBezTo>
                  <a:cubicBezTo>
                    <a:pt x="136" y="8730"/>
                    <a:pt x="153" y="8760"/>
                    <a:pt x="166" y="8786"/>
                  </a:cubicBezTo>
                  <a:cubicBezTo>
                    <a:pt x="174" y="8802"/>
                    <a:pt x="178" y="8815"/>
                    <a:pt x="187" y="8828"/>
                  </a:cubicBezTo>
                  <a:cubicBezTo>
                    <a:pt x="191" y="8836"/>
                    <a:pt x="200" y="8849"/>
                    <a:pt x="204" y="8858"/>
                  </a:cubicBezTo>
                  <a:cubicBezTo>
                    <a:pt x="217" y="8879"/>
                    <a:pt x="229" y="8900"/>
                    <a:pt x="238" y="8913"/>
                  </a:cubicBezTo>
                  <a:cubicBezTo>
                    <a:pt x="246" y="8926"/>
                    <a:pt x="251" y="8930"/>
                    <a:pt x="255" y="8938"/>
                  </a:cubicBezTo>
                  <a:cubicBezTo>
                    <a:pt x="263" y="8955"/>
                    <a:pt x="276" y="8972"/>
                    <a:pt x="297" y="8993"/>
                  </a:cubicBezTo>
                  <a:cubicBezTo>
                    <a:pt x="306" y="9006"/>
                    <a:pt x="331" y="9032"/>
                    <a:pt x="365" y="9040"/>
                  </a:cubicBezTo>
                  <a:cubicBezTo>
                    <a:pt x="375" y="9043"/>
                    <a:pt x="388" y="9045"/>
                    <a:pt x="401" y="9045"/>
                  </a:cubicBezTo>
                  <a:cubicBezTo>
                    <a:pt x="410" y="9045"/>
                    <a:pt x="420" y="9044"/>
                    <a:pt x="429" y="9040"/>
                  </a:cubicBezTo>
                  <a:cubicBezTo>
                    <a:pt x="450" y="9032"/>
                    <a:pt x="475" y="9015"/>
                    <a:pt x="484" y="8989"/>
                  </a:cubicBezTo>
                  <a:cubicBezTo>
                    <a:pt x="505" y="8934"/>
                    <a:pt x="488" y="8879"/>
                    <a:pt x="471" y="8824"/>
                  </a:cubicBezTo>
                  <a:cubicBezTo>
                    <a:pt x="454" y="8773"/>
                    <a:pt x="433" y="8713"/>
                    <a:pt x="416" y="8654"/>
                  </a:cubicBezTo>
                  <a:cubicBezTo>
                    <a:pt x="348" y="8404"/>
                    <a:pt x="314" y="8081"/>
                    <a:pt x="331" y="7763"/>
                  </a:cubicBezTo>
                  <a:cubicBezTo>
                    <a:pt x="344" y="7440"/>
                    <a:pt x="403" y="7122"/>
                    <a:pt x="463" y="6871"/>
                  </a:cubicBezTo>
                  <a:cubicBezTo>
                    <a:pt x="522" y="6621"/>
                    <a:pt x="577" y="6430"/>
                    <a:pt x="590" y="6362"/>
                  </a:cubicBezTo>
                  <a:cubicBezTo>
                    <a:pt x="594" y="6336"/>
                    <a:pt x="599" y="6315"/>
                    <a:pt x="603" y="6303"/>
                  </a:cubicBezTo>
                  <a:cubicBezTo>
                    <a:pt x="611" y="6269"/>
                    <a:pt x="624" y="6226"/>
                    <a:pt x="637" y="6171"/>
                  </a:cubicBezTo>
                  <a:cubicBezTo>
                    <a:pt x="654" y="6099"/>
                    <a:pt x="688" y="5954"/>
                    <a:pt x="700" y="5759"/>
                  </a:cubicBezTo>
                  <a:cubicBezTo>
                    <a:pt x="717" y="5564"/>
                    <a:pt x="709" y="5314"/>
                    <a:pt x="662" y="5033"/>
                  </a:cubicBezTo>
                  <a:cubicBezTo>
                    <a:pt x="637" y="4842"/>
                    <a:pt x="594" y="4634"/>
                    <a:pt x="548" y="4418"/>
                  </a:cubicBezTo>
                  <a:cubicBezTo>
                    <a:pt x="531" y="4320"/>
                    <a:pt x="509" y="4223"/>
                    <a:pt x="492" y="4121"/>
                  </a:cubicBezTo>
                  <a:cubicBezTo>
                    <a:pt x="437" y="3794"/>
                    <a:pt x="403" y="3446"/>
                    <a:pt x="403" y="3094"/>
                  </a:cubicBezTo>
                  <a:cubicBezTo>
                    <a:pt x="403" y="2746"/>
                    <a:pt x="433" y="2398"/>
                    <a:pt x="488" y="2071"/>
                  </a:cubicBezTo>
                  <a:cubicBezTo>
                    <a:pt x="543" y="1744"/>
                    <a:pt x="616" y="1438"/>
                    <a:pt x="658" y="1158"/>
                  </a:cubicBezTo>
                  <a:cubicBezTo>
                    <a:pt x="696" y="878"/>
                    <a:pt x="700" y="624"/>
                    <a:pt x="666" y="428"/>
                  </a:cubicBezTo>
                  <a:cubicBezTo>
                    <a:pt x="662" y="382"/>
                    <a:pt x="649" y="335"/>
                    <a:pt x="641" y="292"/>
                  </a:cubicBezTo>
                  <a:cubicBezTo>
                    <a:pt x="633" y="250"/>
                    <a:pt x="620" y="212"/>
                    <a:pt x="607" y="178"/>
                  </a:cubicBezTo>
                  <a:cubicBezTo>
                    <a:pt x="582" y="114"/>
                    <a:pt x="543" y="63"/>
                    <a:pt x="509" y="42"/>
                  </a:cubicBezTo>
                  <a:cubicBezTo>
                    <a:pt x="480" y="17"/>
                    <a:pt x="450" y="8"/>
                    <a:pt x="425" y="4"/>
                  </a:cubicBezTo>
                  <a:cubicBezTo>
                    <a:pt x="414" y="2"/>
                    <a:pt x="405" y="1"/>
                    <a:pt x="39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42798" y="3054614"/>
              <a:ext cx="104246" cy="1876247"/>
            </a:xfrm>
            <a:custGeom>
              <a:avLst/>
              <a:gdLst/>
              <a:ahLst/>
              <a:cxnLst/>
              <a:rect l="l" t="t" r="r" b="b"/>
              <a:pathLst>
                <a:path w="498" h="8963" extrusionOk="0">
                  <a:moveTo>
                    <a:pt x="276" y="0"/>
                  </a:moveTo>
                  <a:cubicBezTo>
                    <a:pt x="272" y="4"/>
                    <a:pt x="272" y="4"/>
                    <a:pt x="268" y="9"/>
                  </a:cubicBezTo>
                  <a:cubicBezTo>
                    <a:pt x="251" y="17"/>
                    <a:pt x="242" y="26"/>
                    <a:pt x="238" y="26"/>
                  </a:cubicBezTo>
                  <a:cubicBezTo>
                    <a:pt x="204" y="59"/>
                    <a:pt x="149" y="119"/>
                    <a:pt x="115" y="242"/>
                  </a:cubicBezTo>
                  <a:cubicBezTo>
                    <a:pt x="98" y="289"/>
                    <a:pt x="85" y="361"/>
                    <a:pt x="90" y="454"/>
                  </a:cubicBezTo>
                  <a:cubicBezTo>
                    <a:pt x="94" y="548"/>
                    <a:pt x="115" y="662"/>
                    <a:pt x="141" y="794"/>
                  </a:cubicBezTo>
                  <a:cubicBezTo>
                    <a:pt x="170" y="925"/>
                    <a:pt x="192" y="1078"/>
                    <a:pt x="192" y="1248"/>
                  </a:cubicBezTo>
                  <a:cubicBezTo>
                    <a:pt x="196" y="1413"/>
                    <a:pt x="183" y="1596"/>
                    <a:pt x="162" y="1791"/>
                  </a:cubicBezTo>
                  <a:cubicBezTo>
                    <a:pt x="141" y="1982"/>
                    <a:pt x="111" y="2186"/>
                    <a:pt x="85" y="2398"/>
                  </a:cubicBezTo>
                  <a:cubicBezTo>
                    <a:pt x="60" y="2610"/>
                    <a:pt x="43" y="2831"/>
                    <a:pt x="56" y="3056"/>
                  </a:cubicBezTo>
                  <a:cubicBezTo>
                    <a:pt x="77" y="3510"/>
                    <a:pt x="204" y="3977"/>
                    <a:pt x="310" y="4444"/>
                  </a:cubicBezTo>
                  <a:cubicBezTo>
                    <a:pt x="361" y="4682"/>
                    <a:pt x="408" y="4919"/>
                    <a:pt x="433" y="5157"/>
                  </a:cubicBezTo>
                  <a:cubicBezTo>
                    <a:pt x="455" y="5395"/>
                    <a:pt x="455" y="5632"/>
                    <a:pt x="425" y="5862"/>
                  </a:cubicBezTo>
                  <a:cubicBezTo>
                    <a:pt x="395" y="6091"/>
                    <a:pt x="340" y="6307"/>
                    <a:pt x="285" y="6515"/>
                  </a:cubicBezTo>
                  <a:cubicBezTo>
                    <a:pt x="230" y="6723"/>
                    <a:pt x="175" y="6918"/>
                    <a:pt x="128" y="7105"/>
                  </a:cubicBezTo>
                  <a:cubicBezTo>
                    <a:pt x="81" y="7292"/>
                    <a:pt x="43" y="7470"/>
                    <a:pt x="26" y="7636"/>
                  </a:cubicBezTo>
                  <a:cubicBezTo>
                    <a:pt x="5" y="7797"/>
                    <a:pt x="1" y="7950"/>
                    <a:pt x="5" y="8081"/>
                  </a:cubicBezTo>
                  <a:cubicBezTo>
                    <a:pt x="18" y="8349"/>
                    <a:pt x="77" y="8540"/>
                    <a:pt x="111" y="8633"/>
                  </a:cubicBezTo>
                  <a:cubicBezTo>
                    <a:pt x="124" y="8671"/>
                    <a:pt x="136" y="8701"/>
                    <a:pt x="149" y="8731"/>
                  </a:cubicBezTo>
                  <a:cubicBezTo>
                    <a:pt x="158" y="8748"/>
                    <a:pt x="162" y="8760"/>
                    <a:pt x="170" y="8773"/>
                  </a:cubicBezTo>
                  <a:cubicBezTo>
                    <a:pt x="175" y="8786"/>
                    <a:pt x="183" y="8794"/>
                    <a:pt x="187" y="8807"/>
                  </a:cubicBezTo>
                  <a:cubicBezTo>
                    <a:pt x="196" y="8820"/>
                    <a:pt x="200" y="8833"/>
                    <a:pt x="204" y="8841"/>
                  </a:cubicBezTo>
                  <a:cubicBezTo>
                    <a:pt x="209" y="8845"/>
                    <a:pt x="213" y="8850"/>
                    <a:pt x="217" y="8858"/>
                  </a:cubicBezTo>
                  <a:cubicBezTo>
                    <a:pt x="225" y="8871"/>
                    <a:pt x="242" y="8896"/>
                    <a:pt x="276" y="8930"/>
                  </a:cubicBezTo>
                  <a:cubicBezTo>
                    <a:pt x="289" y="8943"/>
                    <a:pt x="306" y="8956"/>
                    <a:pt x="332" y="8960"/>
                  </a:cubicBezTo>
                  <a:cubicBezTo>
                    <a:pt x="339" y="8962"/>
                    <a:pt x="346" y="8963"/>
                    <a:pt x="352" y="8963"/>
                  </a:cubicBezTo>
                  <a:cubicBezTo>
                    <a:pt x="362" y="8963"/>
                    <a:pt x="371" y="8961"/>
                    <a:pt x="378" y="8956"/>
                  </a:cubicBezTo>
                  <a:cubicBezTo>
                    <a:pt x="374" y="8951"/>
                    <a:pt x="361" y="8939"/>
                    <a:pt x="353" y="8926"/>
                  </a:cubicBezTo>
                  <a:cubicBezTo>
                    <a:pt x="319" y="8884"/>
                    <a:pt x="264" y="8811"/>
                    <a:pt x="204" y="8671"/>
                  </a:cubicBezTo>
                  <a:cubicBezTo>
                    <a:pt x="183" y="8625"/>
                    <a:pt x="158" y="8553"/>
                    <a:pt x="132" y="8459"/>
                  </a:cubicBezTo>
                  <a:cubicBezTo>
                    <a:pt x="111" y="8366"/>
                    <a:pt x="94" y="8251"/>
                    <a:pt x="90" y="8120"/>
                  </a:cubicBezTo>
                  <a:cubicBezTo>
                    <a:pt x="81" y="7984"/>
                    <a:pt x="90" y="7831"/>
                    <a:pt x="111" y="7665"/>
                  </a:cubicBezTo>
                  <a:cubicBezTo>
                    <a:pt x="132" y="7504"/>
                    <a:pt x="166" y="7326"/>
                    <a:pt x="209" y="7139"/>
                  </a:cubicBezTo>
                  <a:cubicBezTo>
                    <a:pt x="293" y="6766"/>
                    <a:pt x="408" y="6350"/>
                    <a:pt x="463" y="5904"/>
                  </a:cubicBezTo>
                  <a:cubicBezTo>
                    <a:pt x="489" y="5679"/>
                    <a:pt x="497" y="5450"/>
                    <a:pt x="484" y="5216"/>
                  </a:cubicBezTo>
                  <a:cubicBezTo>
                    <a:pt x="467" y="4983"/>
                    <a:pt x="429" y="4750"/>
                    <a:pt x="383" y="4516"/>
                  </a:cubicBezTo>
                  <a:cubicBezTo>
                    <a:pt x="332" y="4287"/>
                    <a:pt x="276" y="4053"/>
                    <a:pt x="230" y="3824"/>
                  </a:cubicBezTo>
                  <a:cubicBezTo>
                    <a:pt x="187" y="3591"/>
                    <a:pt x="162" y="3357"/>
                    <a:pt x="158" y="3128"/>
                  </a:cubicBezTo>
                  <a:cubicBezTo>
                    <a:pt x="153" y="2674"/>
                    <a:pt x="213" y="2245"/>
                    <a:pt x="259" y="1868"/>
                  </a:cubicBezTo>
                  <a:cubicBezTo>
                    <a:pt x="310" y="1490"/>
                    <a:pt x="344" y="1155"/>
                    <a:pt x="349" y="891"/>
                  </a:cubicBezTo>
                  <a:cubicBezTo>
                    <a:pt x="357" y="624"/>
                    <a:pt x="340" y="433"/>
                    <a:pt x="327" y="331"/>
                  </a:cubicBezTo>
                  <a:cubicBezTo>
                    <a:pt x="310" y="174"/>
                    <a:pt x="289" y="93"/>
                    <a:pt x="285" y="47"/>
                  </a:cubicBezTo>
                  <a:cubicBezTo>
                    <a:pt x="281" y="21"/>
                    <a:pt x="276" y="9"/>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16213" y="3051892"/>
              <a:ext cx="105921" cy="1876666"/>
            </a:xfrm>
            <a:custGeom>
              <a:avLst/>
              <a:gdLst/>
              <a:ahLst/>
              <a:cxnLst/>
              <a:rect l="l" t="t" r="r" b="b"/>
              <a:pathLst>
                <a:path w="506" h="8965" extrusionOk="0">
                  <a:moveTo>
                    <a:pt x="209" y="0"/>
                  </a:moveTo>
                  <a:cubicBezTo>
                    <a:pt x="188" y="0"/>
                    <a:pt x="171" y="5"/>
                    <a:pt x="158" y="9"/>
                  </a:cubicBezTo>
                  <a:cubicBezTo>
                    <a:pt x="162" y="17"/>
                    <a:pt x="166" y="30"/>
                    <a:pt x="175" y="60"/>
                  </a:cubicBezTo>
                  <a:cubicBezTo>
                    <a:pt x="188" y="102"/>
                    <a:pt x="213" y="183"/>
                    <a:pt x="230" y="336"/>
                  </a:cubicBezTo>
                  <a:cubicBezTo>
                    <a:pt x="247" y="433"/>
                    <a:pt x="268" y="633"/>
                    <a:pt x="264" y="896"/>
                  </a:cubicBezTo>
                  <a:cubicBezTo>
                    <a:pt x="260" y="1163"/>
                    <a:pt x="230" y="1499"/>
                    <a:pt x="183" y="1881"/>
                  </a:cubicBezTo>
                  <a:cubicBezTo>
                    <a:pt x="137" y="2258"/>
                    <a:pt x="77" y="2687"/>
                    <a:pt x="86" y="3137"/>
                  </a:cubicBezTo>
                  <a:cubicBezTo>
                    <a:pt x="86" y="3362"/>
                    <a:pt x="111" y="3591"/>
                    <a:pt x="154" y="3820"/>
                  </a:cubicBezTo>
                  <a:cubicBezTo>
                    <a:pt x="196" y="4049"/>
                    <a:pt x="256" y="4279"/>
                    <a:pt x="306" y="4512"/>
                  </a:cubicBezTo>
                  <a:cubicBezTo>
                    <a:pt x="353" y="4746"/>
                    <a:pt x="396" y="4983"/>
                    <a:pt x="408" y="5221"/>
                  </a:cubicBezTo>
                  <a:cubicBezTo>
                    <a:pt x="425" y="5454"/>
                    <a:pt x="417" y="5692"/>
                    <a:pt x="391" y="5917"/>
                  </a:cubicBezTo>
                  <a:cubicBezTo>
                    <a:pt x="332" y="6371"/>
                    <a:pt x="213" y="6783"/>
                    <a:pt x="132" y="7156"/>
                  </a:cubicBezTo>
                  <a:cubicBezTo>
                    <a:pt x="90" y="7343"/>
                    <a:pt x="52" y="7517"/>
                    <a:pt x="31" y="7678"/>
                  </a:cubicBezTo>
                  <a:cubicBezTo>
                    <a:pt x="9" y="7844"/>
                    <a:pt x="1" y="7993"/>
                    <a:pt x="1" y="8124"/>
                  </a:cubicBezTo>
                  <a:cubicBezTo>
                    <a:pt x="5" y="8256"/>
                    <a:pt x="22" y="8370"/>
                    <a:pt x="43" y="8459"/>
                  </a:cubicBezTo>
                  <a:cubicBezTo>
                    <a:pt x="65" y="8553"/>
                    <a:pt x="86" y="8621"/>
                    <a:pt x="103" y="8667"/>
                  </a:cubicBezTo>
                  <a:cubicBezTo>
                    <a:pt x="162" y="8812"/>
                    <a:pt x="213" y="8888"/>
                    <a:pt x="239" y="8931"/>
                  </a:cubicBezTo>
                  <a:cubicBezTo>
                    <a:pt x="251" y="8943"/>
                    <a:pt x="256" y="8956"/>
                    <a:pt x="264" y="8964"/>
                  </a:cubicBezTo>
                  <a:cubicBezTo>
                    <a:pt x="268" y="8960"/>
                    <a:pt x="273" y="8952"/>
                    <a:pt x="277" y="8943"/>
                  </a:cubicBezTo>
                  <a:cubicBezTo>
                    <a:pt x="289" y="8914"/>
                    <a:pt x="281" y="8863"/>
                    <a:pt x="260" y="8812"/>
                  </a:cubicBezTo>
                  <a:cubicBezTo>
                    <a:pt x="251" y="8786"/>
                    <a:pt x="243" y="8757"/>
                    <a:pt x="230" y="8731"/>
                  </a:cubicBezTo>
                  <a:cubicBezTo>
                    <a:pt x="222" y="8701"/>
                    <a:pt x="213" y="8672"/>
                    <a:pt x="205" y="8638"/>
                  </a:cubicBezTo>
                  <a:cubicBezTo>
                    <a:pt x="128" y="8387"/>
                    <a:pt x="90" y="8060"/>
                    <a:pt x="107" y="7734"/>
                  </a:cubicBezTo>
                  <a:cubicBezTo>
                    <a:pt x="124" y="7407"/>
                    <a:pt x="183" y="7088"/>
                    <a:pt x="247" y="6834"/>
                  </a:cubicBezTo>
                  <a:cubicBezTo>
                    <a:pt x="311" y="6583"/>
                    <a:pt x="366" y="6392"/>
                    <a:pt x="387" y="6329"/>
                  </a:cubicBezTo>
                  <a:cubicBezTo>
                    <a:pt x="396" y="6303"/>
                    <a:pt x="400" y="6286"/>
                    <a:pt x="408" y="6274"/>
                  </a:cubicBezTo>
                  <a:cubicBezTo>
                    <a:pt x="413" y="6240"/>
                    <a:pt x="425" y="6193"/>
                    <a:pt x="434" y="6138"/>
                  </a:cubicBezTo>
                  <a:cubicBezTo>
                    <a:pt x="451" y="6066"/>
                    <a:pt x="476" y="5925"/>
                    <a:pt x="489" y="5734"/>
                  </a:cubicBezTo>
                  <a:cubicBezTo>
                    <a:pt x="506" y="5539"/>
                    <a:pt x="493" y="5293"/>
                    <a:pt x="451" y="5017"/>
                  </a:cubicBezTo>
                  <a:cubicBezTo>
                    <a:pt x="408" y="4741"/>
                    <a:pt x="332" y="4431"/>
                    <a:pt x="277" y="4105"/>
                  </a:cubicBezTo>
                  <a:cubicBezTo>
                    <a:pt x="217" y="3774"/>
                    <a:pt x="183" y="3426"/>
                    <a:pt x="183" y="3073"/>
                  </a:cubicBezTo>
                  <a:cubicBezTo>
                    <a:pt x="179" y="2721"/>
                    <a:pt x="209" y="2369"/>
                    <a:pt x="268" y="2038"/>
                  </a:cubicBezTo>
                  <a:cubicBezTo>
                    <a:pt x="323" y="1711"/>
                    <a:pt x="400" y="1401"/>
                    <a:pt x="438" y="1125"/>
                  </a:cubicBezTo>
                  <a:cubicBezTo>
                    <a:pt x="480" y="849"/>
                    <a:pt x="485" y="603"/>
                    <a:pt x="459" y="412"/>
                  </a:cubicBezTo>
                  <a:cubicBezTo>
                    <a:pt x="451" y="361"/>
                    <a:pt x="442" y="319"/>
                    <a:pt x="434" y="276"/>
                  </a:cubicBezTo>
                  <a:cubicBezTo>
                    <a:pt x="425" y="238"/>
                    <a:pt x="417" y="200"/>
                    <a:pt x="404" y="170"/>
                  </a:cubicBezTo>
                  <a:cubicBezTo>
                    <a:pt x="383" y="102"/>
                    <a:pt x="349" y="64"/>
                    <a:pt x="323" y="39"/>
                  </a:cubicBezTo>
                  <a:cubicBezTo>
                    <a:pt x="285" y="5"/>
                    <a:pt x="239"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594024" y="3046450"/>
              <a:ext cx="89175" cy="924412"/>
            </a:xfrm>
            <a:custGeom>
              <a:avLst/>
              <a:gdLst/>
              <a:ahLst/>
              <a:cxnLst/>
              <a:rect l="l" t="t" r="r" b="b"/>
              <a:pathLst>
                <a:path w="426" h="4416" extrusionOk="0">
                  <a:moveTo>
                    <a:pt x="150" y="1"/>
                  </a:moveTo>
                  <a:cubicBezTo>
                    <a:pt x="150" y="5"/>
                    <a:pt x="154" y="18"/>
                    <a:pt x="158" y="35"/>
                  </a:cubicBezTo>
                  <a:cubicBezTo>
                    <a:pt x="200" y="175"/>
                    <a:pt x="328" y="688"/>
                    <a:pt x="239" y="1257"/>
                  </a:cubicBezTo>
                  <a:cubicBezTo>
                    <a:pt x="133" y="1928"/>
                    <a:pt x="69" y="2323"/>
                    <a:pt x="69" y="2323"/>
                  </a:cubicBezTo>
                  <a:cubicBezTo>
                    <a:pt x="69" y="2323"/>
                    <a:pt x="1" y="3167"/>
                    <a:pt x="22" y="3367"/>
                  </a:cubicBezTo>
                  <a:cubicBezTo>
                    <a:pt x="48" y="3562"/>
                    <a:pt x="158" y="4211"/>
                    <a:pt x="158" y="4211"/>
                  </a:cubicBezTo>
                  <a:lnTo>
                    <a:pt x="196" y="4279"/>
                  </a:lnTo>
                  <a:lnTo>
                    <a:pt x="273" y="4415"/>
                  </a:lnTo>
                  <a:cubicBezTo>
                    <a:pt x="256" y="4317"/>
                    <a:pt x="234" y="4220"/>
                    <a:pt x="217" y="4118"/>
                  </a:cubicBezTo>
                  <a:cubicBezTo>
                    <a:pt x="162" y="3791"/>
                    <a:pt x="128" y="3443"/>
                    <a:pt x="128" y="3091"/>
                  </a:cubicBezTo>
                  <a:cubicBezTo>
                    <a:pt x="128" y="2743"/>
                    <a:pt x="158" y="2395"/>
                    <a:pt x="213" y="2068"/>
                  </a:cubicBezTo>
                  <a:cubicBezTo>
                    <a:pt x="268" y="1741"/>
                    <a:pt x="341" y="1435"/>
                    <a:pt x="383" y="1155"/>
                  </a:cubicBezTo>
                  <a:cubicBezTo>
                    <a:pt x="421" y="875"/>
                    <a:pt x="425" y="621"/>
                    <a:pt x="391" y="425"/>
                  </a:cubicBezTo>
                  <a:cubicBezTo>
                    <a:pt x="387" y="379"/>
                    <a:pt x="374" y="332"/>
                    <a:pt x="366" y="289"/>
                  </a:cubicBezTo>
                  <a:cubicBezTo>
                    <a:pt x="358" y="247"/>
                    <a:pt x="345" y="209"/>
                    <a:pt x="332" y="175"/>
                  </a:cubicBezTo>
                  <a:cubicBezTo>
                    <a:pt x="307" y="111"/>
                    <a:pt x="268" y="60"/>
                    <a:pt x="234" y="39"/>
                  </a:cubicBezTo>
                  <a:cubicBezTo>
                    <a:pt x="205" y="18"/>
                    <a:pt x="175" y="5"/>
                    <a:pt x="15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12654" y="3098155"/>
              <a:ext cx="18840" cy="146742"/>
            </a:xfrm>
            <a:custGeom>
              <a:avLst/>
              <a:gdLst/>
              <a:ahLst/>
              <a:cxnLst/>
              <a:rect l="l" t="t" r="r" b="b"/>
              <a:pathLst>
                <a:path w="90" h="701" extrusionOk="0">
                  <a:moveTo>
                    <a:pt x="56" y="0"/>
                  </a:moveTo>
                  <a:cubicBezTo>
                    <a:pt x="52" y="0"/>
                    <a:pt x="48" y="0"/>
                    <a:pt x="39" y="21"/>
                  </a:cubicBezTo>
                  <a:cubicBezTo>
                    <a:pt x="31" y="38"/>
                    <a:pt x="22" y="81"/>
                    <a:pt x="14" y="140"/>
                  </a:cubicBezTo>
                  <a:cubicBezTo>
                    <a:pt x="5" y="200"/>
                    <a:pt x="1" y="276"/>
                    <a:pt x="1" y="352"/>
                  </a:cubicBezTo>
                  <a:cubicBezTo>
                    <a:pt x="5" y="424"/>
                    <a:pt x="14" y="501"/>
                    <a:pt x="22" y="560"/>
                  </a:cubicBezTo>
                  <a:cubicBezTo>
                    <a:pt x="35" y="620"/>
                    <a:pt x="48" y="662"/>
                    <a:pt x="56" y="675"/>
                  </a:cubicBezTo>
                  <a:cubicBezTo>
                    <a:pt x="65" y="700"/>
                    <a:pt x="73" y="700"/>
                    <a:pt x="81" y="700"/>
                  </a:cubicBezTo>
                  <a:cubicBezTo>
                    <a:pt x="86" y="696"/>
                    <a:pt x="90" y="692"/>
                    <a:pt x="86" y="666"/>
                  </a:cubicBezTo>
                  <a:cubicBezTo>
                    <a:pt x="86" y="654"/>
                    <a:pt x="77" y="607"/>
                    <a:pt x="69" y="552"/>
                  </a:cubicBezTo>
                  <a:cubicBezTo>
                    <a:pt x="60" y="492"/>
                    <a:pt x="56" y="420"/>
                    <a:pt x="52" y="348"/>
                  </a:cubicBezTo>
                  <a:cubicBezTo>
                    <a:pt x="52" y="276"/>
                    <a:pt x="56" y="204"/>
                    <a:pt x="60" y="144"/>
                  </a:cubicBezTo>
                  <a:cubicBezTo>
                    <a:pt x="65" y="89"/>
                    <a:pt x="69" y="42"/>
                    <a:pt x="69" y="30"/>
                  </a:cubicBezTo>
                  <a:cubicBezTo>
                    <a:pt x="69" y="4"/>
                    <a:pt x="65" y="0"/>
                    <a:pt x="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2"/>
          <p:cNvGrpSpPr/>
          <p:nvPr/>
        </p:nvGrpSpPr>
        <p:grpSpPr>
          <a:xfrm>
            <a:off x="7652426" y="2795559"/>
            <a:ext cx="1840895" cy="2366241"/>
            <a:chOff x="7251969" y="2684746"/>
            <a:chExt cx="1973727" cy="2536980"/>
          </a:xfrm>
        </p:grpSpPr>
        <p:sp>
          <p:nvSpPr>
            <p:cNvPr id="67" name="Google Shape;67;p2"/>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2"/>
          <p:cNvGrpSpPr/>
          <p:nvPr/>
        </p:nvGrpSpPr>
        <p:grpSpPr>
          <a:xfrm rot="866411">
            <a:off x="6784247" y="3734856"/>
            <a:ext cx="803058" cy="819614"/>
            <a:chOff x="1103300" y="-1868750"/>
            <a:chExt cx="127350" cy="129975"/>
          </a:xfrm>
        </p:grpSpPr>
        <p:sp>
          <p:nvSpPr>
            <p:cNvPr id="107" name="Google Shape;107;p2"/>
            <p:cNvSpPr/>
            <p:nvPr/>
          </p:nvSpPr>
          <p:spPr>
            <a:xfrm>
              <a:off x="1103300" y="-1868750"/>
              <a:ext cx="127350" cy="129975"/>
            </a:xfrm>
            <a:custGeom>
              <a:avLst/>
              <a:gdLst/>
              <a:ahLst/>
              <a:cxnLst/>
              <a:rect l="l" t="t" r="r" b="b"/>
              <a:pathLst>
                <a:path w="5094" h="5199" extrusionOk="0">
                  <a:moveTo>
                    <a:pt x="3476" y="80"/>
                  </a:moveTo>
                  <a:cubicBezTo>
                    <a:pt x="3510" y="80"/>
                    <a:pt x="3543" y="85"/>
                    <a:pt x="3574" y="98"/>
                  </a:cubicBezTo>
                  <a:cubicBezTo>
                    <a:pt x="3655" y="128"/>
                    <a:pt x="3702" y="217"/>
                    <a:pt x="3706" y="302"/>
                  </a:cubicBezTo>
                  <a:cubicBezTo>
                    <a:pt x="3702" y="395"/>
                    <a:pt x="3693" y="497"/>
                    <a:pt x="3685" y="591"/>
                  </a:cubicBezTo>
                  <a:cubicBezTo>
                    <a:pt x="3668" y="777"/>
                    <a:pt x="3646" y="960"/>
                    <a:pt x="3621" y="1117"/>
                  </a:cubicBezTo>
                  <a:cubicBezTo>
                    <a:pt x="3595" y="1278"/>
                    <a:pt x="3579" y="1423"/>
                    <a:pt x="3579" y="1537"/>
                  </a:cubicBezTo>
                  <a:cubicBezTo>
                    <a:pt x="3583" y="1652"/>
                    <a:pt x="3600" y="1737"/>
                    <a:pt x="3612" y="1779"/>
                  </a:cubicBezTo>
                  <a:cubicBezTo>
                    <a:pt x="3629" y="1843"/>
                    <a:pt x="3646" y="1877"/>
                    <a:pt x="3659" y="1898"/>
                  </a:cubicBezTo>
                  <a:cubicBezTo>
                    <a:pt x="3672" y="1915"/>
                    <a:pt x="3676" y="1919"/>
                    <a:pt x="3685" y="1919"/>
                  </a:cubicBezTo>
                  <a:cubicBezTo>
                    <a:pt x="3689" y="1915"/>
                    <a:pt x="3689" y="1911"/>
                    <a:pt x="3685" y="1889"/>
                  </a:cubicBezTo>
                  <a:cubicBezTo>
                    <a:pt x="3680" y="1868"/>
                    <a:pt x="3672" y="1830"/>
                    <a:pt x="3659" y="1766"/>
                  </a:cubicBezTo>
                  <a:cubicBezTo>
                    <a:pt x="3659" y="1762"/>
                    <a:pt x="3659" y="1754"/>
                    <a:pt x="3655" y="1741"/>
                  </a:cubicBezTo>
                  <a:lnTo>
                    <a:pt x="3655" y="1741"/>
                  </a:lnTo>
                  <a:cubicBezTo>
                    <a:pt x="3672" y="1754"/>
                    <a:pt x="3689" y="1766"/>
                    <a:pt x="3710" y="1783"/>
                  </a:cubicBezTo>
                  <a:cubicBezTo>
                    <a:pt x="3744" y="1809"/>
                    <a:pt x="3808" y="1860"/>
                    <a:pt x="3901" y="1915"/>
                  </a:cubicBezTo>
                  <a:cubicBezTo>
                    <a:pt x="3999" y="1970"/>
                    <a:pt x="4126" y="2030"/>
                    <a:pt x="4279" y="2076"/>
                  </a:cubicBezTo>
                  <a:cubicBezTo>
                    <a:pt x="4351" y="2102"/>
                    <a:pt x="4432" y="2123"/>
                    <a:pt x="4517" y="2144"/>
                  </a:cubicBezTo>
                  <a:cubicBezTo>
                    <a:pt x="4601" y="2165"/>
                    <a:pt x="4686" y="2187"/>
                    <a:pt x="4771" y="2216"/>
                  </a:cubicBezTo>
                  <a:cubicBezTo>
                    <a:pt x="4814" y="2233"/>
                    <a:pt x="4856" y="2250"/>
                    <a:pt x="4894" y="2271"/>
                  </a:cubicBezTo>
                  <a:cubicBezTo>
                    <a:pt x="4911" y="2284"/>
                    <a:pt x="4928" y="2293"/>
                    <a:pt x="4941" y="2310"/>
                  </a:cubicBezTo>
                  <a:cubicBezTo>
                    <a:pt x="4954" y="2322"/>
                    <a:pt x="4962" y="2344"/>
                    <a:pt x="4975" y="2361"/>
                  </a:cubicBezTo>
                  <a:cubicBezTo>
                    <a:pt x="5009" y="2433"/>
                    <a:pt x="5000" y="2526"/>
                    <a:pt x="4962" y="2607"/>
                  </a:cubicBezTo>
                  <a:cubicBezTo>
                    <a:pt x="4924" y="2687"/>
                    <a:pt x="4869" y="2764"/>
                    <a:pt x="4805" y="2832"/>
                  </a:cubicBezTo>
                  <a:cubicBezTo>
                    <a:pt x="4741" y="2900"/>
                    <a:pt x="4669" y="2955"/>
                    <a:pt x="4593" y="3001"/>
                  </a:cubicBezTo>
                  <a:cubicBezTo>
                    <a:pt x="4440" y="3103"/>
                    <a:pt x="4283" y="3171"/>
                    <a:pt x="4139" y="3222"/>
                  </a:cubicBezTo>
                  <a:cubicBezTo>
                    <a:pt x="3990" y="3273"/>
                    <a:pt x="3859" y="3303"/>
                    <a:pt x="3753" y="3328"/>
                  </a:cubicBezTo>
                  <a:cubicBezTo>
                    <a:pt x="3651" y="3354"/>
                    <a:pt x="3570" y="3371"/>
                    <a:pt x="3532" y="3383"/>
                  </a:cubicBezTo>
                  <a:cubicBezTo>
                    <a:pt x="3413" y="3413"/>
                    <a:pt x="3392" y="3426"/>
                    <a:pt x="3396" y="3439"/>
                  </a:cubicBezTo>
                  <a:cubicBezTo>
                    <a:pt x="3396" y="3443"/>
                    <a:pt x="3400" y="3443"/>
                    <a:pt x="3413" y="3447"/>
                  </a:cubicBezTo>
                  <a:cubicBezTo>
                    <a:pt x="3409" y="3451"/>
                    <a:pt x="3404" y="3456"/>
                    <a:pt x="3396" y="3464"/>
                  </a:cubicBezTo>
                  <a:cubicBezTo>
                    <a:pt x="3383" y="3481"/>
                    <a:pt x="3371" y="3502"/>
                    <a:pt x="3354" y="3532"/>
                  </a:cubicBezTo>
                  <a:cubicBezTo>
                    <a:pt x="3332" y="3570"/>
                    <a:pt x="3290" y="3647"/>
                    <a:pt x="3252" y="3757"/>
                  </a:cubicBezTo>
                  <a:cubicBezTo>
                    <a:pt x="3213" y="3863"/>
                    <a:pt x="3175" y="4007"/>
                    <a:pt x="3150" y="4169"/>
                  </a:cubicBezTo>
                  <a:cubicBezTo>
                    <a:pt x="3120" y="4330"/>
                    <a:pt x="3103" y="4517"/>
                    <a:pt x="3124" y="4716"/>
                  </a:cubicBezTo>
                  <a:cubicBezTo>
                    <a:pt x="3133" y="4818"/>
                    <a:pt x="3167" y="4916"/>
                    <a:pt x="3150" y="4996"/>
                  </a:cubicBezTo>
                  <a:cubicBezTo>
                    <a:pt x="3141" y="5039"/>
                    <a:pt x="3120" y="5077"/>
                    <a:pt x="3090" y="5098"/>
                  </a:cubicBezTo>
                  <a:cubicBezTo>
                    <a:pt x="3067" y="5113"/>
                    <a:pt x="3040" y="5119"/>
                    <a:pt x="3012" y="5119"/>
                  </a:cubicBezTo>
                  <a:cubicBezTo>
                    <a:pt x="2998" y="5119"/>
                    <a:pt x="2985" y="5118"/>
                    <a:pt x="2972" y="5115"/>
                  </a:cubicBezTo>
                  <a:cubicBezTo>
                    <a:pt x="2925" y="5107"/>
                    <a:pt x="2878" y="5085"/>
                    <a:pt x="2836" y="5068"/>
                  </a:cubicBezTo>
                  <a:cubicBezTo>
                    <a:pt x="2789" y="5052"/>
                    <a:pt x="2742" y="5026"/>
                    <a:pt x="2700" y="5005"/>
                  </a:cubicBezTo>
                  <a:cubicBezTo>
                    <a:pt x="2657" y="4984"/>
                    <a:pt x="2615" y="4958"/>
                    <a:pt x="2573" y="4933"/>
                  </a:cubicBezTo>
                  <a:cubicBezTo>
                    <a:pt x="2534" y="4903"/>
                    <a:pt x="2496" y="4877"/>
                    <a:pt x="2458" y="4848"/>
                  </a:cubicBezTo>
                  <a:cubicBezTo>
                    <a:pt x="2411" y="4810"/>
                    <a:pt x="2369" y="4771"/>
                    <a:pt x="2326" y="4733"/>
                  </a:cubicBezTo>
                  <a:cubicBezTo>
                    <a:pt x="2237" y="4644"/>
                    <a:pt x="2161" y="4555"/>
                    <a:pt x="2101" y="4462"/>
                  </a:cubicBezTo>
                  <a:cubicBezTo>
                    <a:pt x="2012" y="4330"/>
                    <a:pt x="1953" y="4203"/>
                    <a:pt x="1915" y="4097"/>
                  </a:cubicBezTo>
                  <a:cubicBezTo>
                    <a:pt x="1872" y="3995"/>
                    <a:pt x="1855" y="3914"/>
                    <a:pt x="1843" y="3872"/>
                  </a:cubicBezTo>
                  <a:cubicBezTo>
                    <a:pt x="1817" y="3748"/>
                    <a:pt x="1809" y="3727"/>
                    <a:pt x="1796" y="3727"/>
                  </a:cubicBezTo>
                  <a:cubicBezTo>
                    <a:pt x="1792" y="3727"/>
                    <a:pt x="1787" y="3736"/>
                    <a:pt x="1787" y="3765"/>
                  </a:cubicBezTo>
                  <a:cubicBezTo>
                    <a:pt x="1766" y="3765"/>
                    <a:pt x="1728" y="3774"/>
                    <a:pt x="1643" y="3804"/>
                  </a:cubicBezTo>
                  <a:cubicBezTo>
                    <a:pt x="1601" y="3816"/>
                    <a:pt x="1520" y="3850"/>
                    <a:pt x="1418" y="3910"/>
                  </a:cubicBezTo>
                  <a:cubicBezTo>
                    <a:pt x="1320" y="3969"/>
                    <a:pt x="1202" y="4067"/>
                    <a:pt x="1096" y="4198"/>
                  </a:cubicBezTo>
                  <a:cubicBezTo>
                    <a:pt x="1040" y="4262"/>
                    <a:pt x="989" y="4343"/>
                    <a:pt x="943" y="4419"/>
                  </a:cubicBezTo>
                  <a:cubicBezTo>
                    <a:pt x="922" y="4457"/>
                    <a:pt x="896" y="4491"/>
                    <a:pt x="866" y="4517"/>
                  </a:cubicBezTo>
                  <a:cubicBezTo>
                    <a:pt x="840" y="4535"/>
                    <a:pt x="805" y="4547"/>
                    <a:pt x="771" y="4547"/>
                  </a:cubicBezTo>
                  <a:cubicBezTo>
                    <a:pt x="766" y="4547"/>
                    <a:pt x="761" y="4547"/>
                    <a:pt x="756" y="4546"/>
                  </a:cubicBezTo>
                  <a:cubicBezTo>
                    <a:pt x="671" y="4538"/>
                    <a:pt x="595" y="4479"/>
                    <a:pt x="540" y="4398"/>
                  </a:cubicBezTo>
                  <a:cubicBezTo>
                    <a:pt x="480" y="4321"/>
                    <a:pt x="433" y="4232"/>
                    <a:pt x="399" y="4139"/>
                  </a:cubicBezTo>
                  <a:cubicBezTo>
                    <a:pt x="332" y="3952"/>
                    <a:pt x="310" y="3748"/>
                    <a:pt x="327" y="3557"/>
                  </a:cubicBezTo>
                  <a:cubicBezTo>
                    <a:pt x="332" y="3464"/>
                    <a:pt x="349" y="3371"/>
                    <a:pt x="374" y="3286"/>
                  </a:cubicBezTo>
                  <a:cubicBezTo>
                    <a:pt x="395" y="3201"/>
                    <a:pt x="429" y="3120"/>
                    <a:pt x="459" y="3040"/>
                  </a:cubicBezTo>
                  <a:cubicBezTo>
                    <a:pt x="573" y="2734"/>
                    <a:pt x="705" y="2522"/>
                    <a:pt x="747" y="2445"/>
                  </a:cubicBezTo>
                  <a:cubicBezTo>
                    <a:pt x="786" y="2382"/>
                    <a:pt x="803" y="2352"/>
                    <a:pt x="807" y="2331"/>
                  </a:cubicBezTo>
                  <a:cubicBezTo>
                    <a:pt x="818" y="2339"/>
                    <a:pt x="823" y="2342"/>
                    <a:pt x="827" y="2342"/>
                  </a:cubicBezTo>
                  <a:cubicBezTo>
                    <a:pt x="829" y="2342"/>
                    <a:pt x="831" y="2341"/>
                    <a:pt x="832" y="2339"/>
                  </a:cubicBezTo>
                  <a:cubicBezTo>
                    <a:pt x="841" y="2335"/>
                    <a:pt x="837" y="2314"/>
                    <a:pt x="764" y="2225"/>
                  </a:cubicBezTo>
                  <a:cubicBezTo>
                    <a:pt x="739" y="2195"/>
                    <a:pt x="688" y="2140"/>
                    <a:pt x="616" y="2072"/>
                  </a:cubicBezTo>
                  <a:cubicBezTo>
                    <a:pt x="548" y="2004"/>
                    <a:pt x="455" y="1923"/>
                    <a:pt x="349" y="1826"/>
                  </a:cubicBezTo>
                  <a:cubicBezTo>
                    <a:pt x="298" y="1779"/>
                    <a:pt x="247" y="1728"/>
                    <a:pt x="191" y="1673"/>
                  </a:cubicBezTo>
                  <a:cubicBezTo>
                    <a:pt x="166" y="1643"/>
                    <a:pt x="141" y="1614"/>
                    <a:pt x="119" y="1584"/>
                  </a:cubicBezTo>
                  <a:cubicBezTo>
                    <a:pt x="107" y="1567"/>
                    <a:pt x="98" y="1554"/>
                    <a:pt x="94" y="1537"/>
                  </a:cubicBezTo>
                  <a:cubicBezTo>
                    <a:pt x="85" y="1524"/>
                    <a:pt x="81" y="1507"/>
                    <a:pt x="81" y="1490"/>
                  </a:cubicBezTo>
                  <a:cubicBezTo>
                    <a:pt x="73" y="1418"/>
                    <a:pt x="107" y="1346"/>
                    <a:pt x="162" y="1287"/>
                  </a:cubicBezTo>
                  <a:cubicBezTo>
                    <a:pt x="217" y="1223"/>
                    <a:pt x="285" y="1172"/>
                    <a:pt x="353" y="1125"/>
                  </a:cubicBezTo>
                  <a:cubicBezTo>
                    <a:pt x="497" y="1032"/>
                    <a:pt x="658" y="973"/>
                    <a:pt x="820" y="939"/>
                  </a:cubicBezTo>
                  <a:cubicBezTo>
                    <a:pt x="952" y="910"/>
                    <a:pt x="1085" y="899"/>
                    <a:pt x="1208" y="899"/>
                  </a:cubicBezTo>
                  <a:cubicBezTo>
                    <a:pt x="1230" y="899"/>
                    <a:pt x="1252" y="900"/>
                    <a:pt x="1274" y="900"/>
                  </a:cubicBezTo>
                  <a:cubicBezTo>
                    <a:pt x="1550" y="905"/>
                    <a:pt x="1762" y="939"/>
                    <a:pt x="1838" y="943"/>
                  </a:cubicBezTo>
                  <a:lnTo>
                    <a:pt x="1936" y="943"/>
                  </a:lnTo>
                  <a:cubicBezTo>
                    <a:pt x="1936" y="943"/>
                    <a:pt x="1936" y="943"/>
                    <a:pt x="1936" y="947"/>
                  </a:cubicBezTo>
                  <a:cubicBezTo>
                    <a:pt x="1937" y="948"/>
                    <a:pt x="1939" y="948"/>
                    <a:pt x="1940" y="948"/>
                  </a:cubicBezTo>
                  <a:cubicBezTo>
                    <a:pt x="1950" y="948"/>
                    <a:pt x="1972" y="934"/>
                    <a:pt x="2055" y="858"/>
                  </a:cubicBezTo>
                  <a:cubicBezTo>
                    <a:pt x="2123" y="803"/>
                    <a:pt x="2297" y="637"/>
                    <a:pt x="2573" y="468"/>
                  </a:cubicBezTo>
                  <a:cubicBezTo>
                    <a:pt x="2708" y="383"/>
                    <a:pt x="2865" y="302"/>
                    <a:pt x="3044" y="226"/>
                  </a:cubicBezTo>
                  <a:cubicBezTo>
                    <a:pt x="3112" y="192"/>
                    <a:pt x="3188" y="162"/>
                    <a:pt x="3260" y="132"/>
                  </a:cubicBezTo>
                  <a:cubicBezTo>
                    <a:pt x="3277" y="128"/>
                    <a:pt x="3294" y="120"/>
                    <a:pt x="3311" y="115"/>
                  </a:cubicBezTo>
                  <a:cubicBezTo>
                    <a:pt x="3364" y="94"/>
                    <a:pt x="3421" y="80"/>
                    <a:pt x="3476" y="80"/>
                  </a:cubicBezTo>
                  <a:close/>
                  <a:moveTo>
                    <a:pt x="3474" y="1"/>
                  </a:moveTo>
                  <a:cubicBezTo>
                    <a:pt x="3407" y="1"/>
                    <a:pt x="3341" y="18"/>
                    <a:pt x="3281" y="39"/>
                  </a:cubicBezTo>
                  <a:cubicBezTo>
                    <a:pt x="3252" y="52"/>
                    <a:pt x="3222" y="64"/>
                    <a:pt x="3192" y="77"/>
                  </a:cubicBezTo>
                  <a:cubicBezTo>
                    <a:pt x="3129" y="103"/>
                    <a:pt x="3069" y="128"/>
                    <a:pt x="3010" y="153"/>
                  </a:cubicBezTo>
                  <a:cubicBezTo>
                    <a:pt x="2831" y="234"/>
                    <a:pt x="2670" y="319"/>
                    <a:pt x="2530" y="408"/>
                  </a:cubicBezTo>
                  <a:cubicBezTo>
                    <a:pt x="2254" y="582"/>
                    <a:pt x="2076" y="760"/>
                    <a:pt x="2017" y="824"/>
                  </a:cubicBezTo>
                  <a:cubicBezTo>
                    <a:pt x="1978" y="871"/>
                    <a:pt x="1957" y="896"/>
                    <a:pt x="1944" y="917"/>
                  </a:cubicBezTo>
                  <a:cubicBezTo>
                    <a:pt x="1927" y="909"/>
                    <a:pt x="1898" y="900"/>
                    <a:pt x="1843" y="892"/>
                  </a:cubicBezTo>
                  <a:cubicBezTo>
                    <a:pt x="1770" y="875"/>
                    <a:pt x="1558" y="837"/>
                    <a:pt x="1274" y="824"/>
                  </a:cubicBezTo>
                  <a:cubicBezTo>
                    <a:pt x="1129" y="824"/>
                    <a:pt x="968" y="828"/>
                    <a:pt x="798" y="862"/>
                  </a:cubicBezTo>
                  <a:cubicBezTo>
                    <a:pt x="633" y="896"/>
                    <a:pt x="459" y="960"/>
                    <a:pt x="306" y="1058"/>
                  </a:cubicBezTo>
                  <a:cubicBezTo>
                    <a:pt x="230" y="1108"/>
                    <a:pt x="162" y="1168"/>
                    <a:pt x="98" y="1236"/>
                  </a:cubicBezTo>
                  <a:cubicBezTo>
                    <a:pt x="68" y="1270"/>
                    <a:pt x="43" y="1312"/>
                    <a:pt x="26" y="1355"/>
                  </a:cubicBezTo>
                  <a:cubicBezTo>
                    <a:pt x="5" y="1401"/>
                    <a:pt x="0" y="1452"/>
                    <a:pt x="5" y="1499"/>
                  </a:cubicBezTo>
                  <a:cubicBezTo>
                    <a:pt x="5" y="1524"/>
                    <a:pt x="13" y="1550"/>
                    <a:pt x="22" y="1571"/>
                  </a:cubicBezTo>
                  <a:cubicBezTo>
                    <a:pt x="30" y="1597"/>
                    <a:pt x="47" y="1614"/>
                    <a:pt x="60" y="1631"/>
                  </a:cubicBezTo>
                  <a:cubicBezTo>
                    <a:pt x="85" y="1664"/>
                    <a:pt x="111" y="1698"/>
                    <a:pt x="141" y="1724"/>
                  </a:cubicBezTo>
                  <a:cubicBezTo>
                    <a:pt x="196" y="1783"/>
                    <a:pt x="251" y="1834"/>
                    <a:pt x="302" y="1881"/>
                  </a:cubicBezTo>
                  <a:cubicBezTo>
                    <a:pt x="408" y="1974"/>
                    <a:pt x="501" y="2055"/>
                    <a:pt x="578" y="2119"/>
                  </a:cubicBezTo>
                  <a:cubicBezTo>
                    <a:pt x="650" y="2187"/>
                    <a:pt x="701" y="2233"/>
                    <a:pt x="726" y="2259"/>
                  </a:cubicBezTo>
                  <a:cubicBezTo>
                    <a:pt x="756" y="2288"/>
                    <a:pt x="773" y="2305"/>
                    <a:pt x="790" y="2318"/>
                  </a:cubicBezTo>
                  <a:cubicBezTo>
                    <a:pt x="777" y="2331"/>
                    <a:pt x="752" y="2356"/>
                    <a:pt x="705" y="2420"/>
                  </a:cubicBezTo>
                  <a:cubicBezTo>
                    <a:pt x="650" y="2492"/>
                    <a:pt x="514" y="2704"/>
                    <a:pt x="387" y="3018"/>
                  </a:cubicBezTo>
                  <a:cubicBezTo>
                    <a:pt x="357" y="3095"/>
                    <a:pt x="323" y="3175"/>
                    <a:pt x="298" y="3269"/>
                  </a:cubicBezTo>
                  <a:cubicBezTo>
                    <a:pt x="272" y="3358"/>
                    <a:pt x="255" y="3456"/>
                    <a:pt x="247" y="3553"/>
                  </a:cubicBezTo>
                  <a:cubicBezTo>
                    <a:pt x="234" y="3757"/>
                    <a:pt x="251" y="3969"/>
                    <a:pt x="323" y="4169"/>
                  </a:cubicBezTo>
                  <a:cubicBezTo>
                    <a:pt x="361" y="4271"/>
                    <a:pt x="412" y="4368"/>
                    <a:pt x="476" y="4449"/>
                  </a:cubicBezTo>
                  <a:cubicBezTo>
                    <a:pt x="510" y="4491"/>
                    <a:pt x="548" y="4534"/>
                    <a:pt x="595" y="4563"/>
                  </a:cubicBezTo>
                  <a:cubicBezTo>
                    <a:pt x="637" y="4597"/>
                    <a:pt x="692" y="4619"/>
                    <a:pt x="752" y="4623"/>
                  </a:cubicBezTo>
                  <a:cubicBezTo>
                    <a:pt x="757" y="4623"/>
                    <a:pt x="763" y="4623"/>
                    <a:pt x="769" y="4623"/>
                  </a:cubicBezTo>
                  <a:cubicBezTo>
                    <a:pt x="820" y="4623"/>
                    <a:pt x="875" y="4607"/>
                    <a:pt x="913" y="4576"/>
                  </a:cubicBezTo>
                  <a:cubicBezTo>
                    <a:pt x="960" y="4542"/>
                    <a:pt x="985" y="4495"/>
                    <a:pt x="1011" y="4457"/>
                  </a:cubicBezTo>
                  <a:cubicBezTo>
                    <a:pt x="1057" y="4377"/>
                    <a:pt x="1104" y="4304"/>
                    <a:pt x="1155" y="4241"/>
                  </a:cubicBezTo>
                  <a:cubicBezTo>
                    <a:pt x="1253" y="4114"/>
                    <a:pt x="1363" y="4024"/>
                    <a:pt x="1456" y="3961"/>
                  </a:cubicBezTo>
                  <a:cubicBezTo>
                    <a:pt x="1550" y="3901"/>
                    <a:pt x="1626" y="3867"/>
                    <a:pt x="1664" y="3850"/>
                  </a:cubicBezTo>
                  <a:cubicBezTo>
                    <a:pt x="1732" y="3816"/>
                    <a:pt x="1770" y="3799"/>
                    <a:pt x="1787" y="3787"/>
                  </a:cubicBezTo>
                  <a:cubicBezTo>
                    <a:pt x="1787" y="3812"/>
                    <a:pt x="1792" y="3842"/>
                    <a:pt x="1796" y="3884"/>
                  </a:cubicBezTo>
                  <a:cubicBezTo>
                    <a:pt x="1800" y="3927"/>
                    <a:pt x="1817" y="4012"/>
                    <a:pt x="1855" y="4122"/>
                  </a:cubicBezTo>
                  <a:cubicBezTo>
                    <a:pt x="1889" y="4232"/>
                    <a:pt x="1949" y="4368"/>
                    <a:pt x="2042" y="4504"/>
                  </a:cubicBezTo>
                  <a:cubicBezTo>
                    <a:pt x="2101" y="4593"/>
                    <a:pt x="2174" y="4686"/>
                    <a:pt x="2258" y="4771"/>
                  </a:cubicBezTo>
                  <a:cubicBezTo>
                    <a:pt x="2437" y="4954"/>
                    <a:pt x="2674" y="5115"/>
                    <a:pt x="2959" y="5192"/>
                  </a:cubicBezTo>
                  <a:cubicBezTo>
                    <a:pt x="2977" y="5196"/>
                    <a:pt x="2996" y="5198"/>
                    <a:pt x="3015" y="5198"/>
                  </a:cubicBezTo>
                  <a:cubicBezTo>
                    <a:pt x="3056" y="5198"/>
                    <a:pt x="3098" y="5188"/>
                    <a:pt x="3133" y="5162"/>
                  </a:cubicBezTo>
                  <a:cubicBezTo>
                    <a:pt x="3188" y="5128"/>
                    <a:pt x="3218" y="5068"/>
                    <a:pt x="3226" y="5009"/>
                  </a:cubicBezTo>
                  <a:cubicBezTo>
                    <a:pt x="3239" y="4954"/>
                    <a:pt x="3230" y="4899"/>
                    <a:pt x="3222" y="4848"/>
                  </a:cubicBezTo>
                  <a:cubicBezTo>
                    <a:pt x="3213" y="4797"/>
                    <a:pt x="3205" y="4750"/>
                    <a:pt x="3201" y="4703"/>
                  </a:cubicBezTo>
                  <a:cubicBezTo>
                    <a:pt x="3180" y="4517"/>
                    <a:pt x="3197" y="4334"/>
                    <a:pt x="3222" y="4177"/>
                  </a:cubicBezTo>
                  <a:cubicBezTo>
                    <a:pt x="3269" y="3859"/>
                    <a:pt x="3362" y="3630"/>
                    <a:pt x="3400" y="3553"/>
                  </a:cubicBezTo>
                  <a:cubicBezTo>
                    <a:pt x="3413" y="3524"/>
                    <a:pt x="3421" y="3502"/>
                    <a:pt x="3430" y="3485"/>
                  </a:cubicBezTo>
                  <a:cubicBezTo>
                    <a:pt x="3438" y="3468"/>
                    <a:pt x="3443" y="3456"/>
                    <a:pt x="3447" y="3447"/>
                  </a:cubicBezTo>
                  <a:cubicBezTo>
                    <a:pt x="3451" y="3447"/>
                    <a:pt x="3451" y="3447"/>
                    <a:pt x="3451" y="3443"/>
                  </a:cubicBezTo>
                  <a:cubicBezTo>
                    <a:pt x="3472" y="3443"/>
                    <a:pt x="3502" y="3439"/>
                    <a:pt x="3545" y="3430"/>
                  </a:cubicBezTo>
                  <a:cubicBezTo>
                    <a:pt x="3583" y="3426"/>
                    <a:pt x="3663" y="3413"/>
                    <a:pt x="3770" y="3392"/>
                  </a:cubicBezTo>
                  <a:cubicBezTo>
                    <a:pt x="3876" y="3371"/>
                    <a:pt x="4011" y="3341"/>
                    <a:pt x="4164" y="3290"/>
                  </a:cubicBezTo>
                  <a:cubicBezTo>
                    <a:pt x="4313" y="3239"/>
                    <a:pt x="4478" y="3171"/>
                    <a:pt x="4640" y="3069"/>
                  </a:cubicBezTo>
                  <a:cubicBezTo>
                    <a:pt x="4720" y="3018"/>
                    <a:pt x="4797" y="2955"/>
                    <a:pt x="4865" y="2883"/>
                  </a:cubicBezTo>
                  <a:cubicBezTo>
                    <a:pt x="4932" y="2810"/>
                    <a:pt x="4996" y="2730"/>
                    <a:pt x="5039" y="2636"/>
                  </a:cubicBezTo>
                  <a:cubicBezTo>
                    <a:pt x="5081" y="2543"/>
                    <a:pt x="5094" y="2420"/>
                    <a:pt x="5043" y="2322"/>
                  </a:cubicBezTo>
                  <a:lnTo>
                    <a:pt x="5022" y="2288"/>
                  </a:lnTo>
                  <a:cubicBezTo>
                    <a:pt x="5013" y="2276"/>
                    <a:pt x="5009" y="2263"/>
                    <a:pt x="4996" y="2254"/>
                  </a:cubicBezTo>
                  <a:cubicBezTo>
                    <a:pt x="4975" y="2229"/>
                    <a:pt x="4954" y="2216"/>
                    <a:pt x="4932" y="2204"/>
                  </a:cubicBezTo>
                  <a:cubicBezTo>
                    <a:pt x="4886" y="2174"/>
                    <a:pt x="4839" y="2157"/>
                    <a:pt x="4797" y="2140"/>
                  </a:cubicBezTo>
                  <a:cubicBezTo>
                    <a:pt x="4708" y="2110"/>
                    <a:pt x="4614" y="2089"/>
                    <a:pt x="4533" y="2072"/>
                  </a:cubicBezTo>
                  <a:cubicBezTo>
                    <a:pt x="4449" y="2051"/>
                    <a:pt x="4372" y="2030"/>
                    <a:pt x="4296" y="2004"/>
                  </a:cubicBezTo>
                  <a:cubicBezTo>
                    <a:pt x="4147" y="1962"/>
                    <a:pt x="4024" y="1906"/>
                    <a:pt x="3931" y="1860"/>
                  </a:cubicBezTo>
                  <a:cubicBezTo>
                    <a:pt x="3837" y="1809"/>
                    <a:pt x="3774" y="1762"/>
                    <a:pt x="3736" y="1741"/>
                  </a:cubicBezTo>
                  <a:cubicBezTo>
                    <a:pt x="3697" y="1715"/>
                    <a:pt x="3668" y="1703"/>
                    <a:pt x="3651" y="1694"/>
                  </a:cubicBezTo>
                  <a:cubicBezTo>
                    <a:pt x="3646" y="1652"/>
                    <a:pt x="3642" y="1597"/>
                    <a:pt x="3642" y="1537"/>
                  </a:cubicBezTo>
                  <a:cubicBezTo>
                    <a:pt x="3646" y="1423"/>
                    <a:pt x="3668" y="1287"/>
                    <a:pt x="3697" y="1125"/>
                  </a:cubicBezTo>
                  <a:cubicBezTo>
                    <a:pt x="3723" y="964"/>
                    <a:pt x="3744" y="786"/>
                    <a:pt x="3761" y="595"/>
                  </a:cubicBezTo>
                  <a:cubicBezTo>
                    <a:pt x="3774" y="497"/>
                    <a:pt x="3782" y="400"/>
                    <a:pt x="3786" y="298"/>
                  </a:cubicBezTo>
                  <a:cubicBezTo>
                    <a:pt x="3782" y="238"/>
                    <a:pt x="3765" y="183"/>
                    <a:pt x="3736" y="137"/>
                  </a:cubicBezTo>
                  <a:cubicBezTo>
                    <a:pt x="3706" y="86"/>
                    <a:pt x="3655" y="43"/>
                    <a:pt x="3604" y="26"/>
                  </a:cubicBezTo>
                  <a:cubicBezTo>
                    <a:pt x="3561" y="8"/>
                    <a:pt x="3517" y="1"/>
                    <a:pt x="347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105100" y="-1866775"/>
              <a:ext cx="123425" cy="126025"/>
            </a:xfrm>
            <a:custGeom>
              <a:avLst/>
              <a:gdLst/>
              <a:ahLst/>
              <a:cxnLst/>
              <a:rect l="l" t="t" r="r" b="b"/>
              <a:pathLst>
                <a:path w="4937" h="5041" extrusionOk="0">
                  <a:moveTo>
                    <a:pt x="3120" y="363"/>
                  </a:moveTo>
                  <a:cubicBezTo>
                    <a:pt x="3129" y="363"/>
                    <a:pt x="3150" y="363"/>
                    <a:pt x="3171" y="376"/>
                  </a:cubicBezTo>
                  <a:cubicBezTo>
                    <a:pt x="3197" y="389"/>
                    <a:pt x="3214" y="418"/>
                    <a:pt x="3218" y="452"/>
                  </a:cubicBezTo>
                  <a:cubicBezTo>
                    <a:pt x="3222" y="486"/>
                    <a:pt x="3205" y="524"/>
                    <a:pt x="3184" y="554"/>
                  </a:cubicBezTo>
                  <a:cubicBezTo>
                    <a:pt x="3163" y="584"/>
                    <a:pt x="3133" y="614"/>
                    <a:pt x="3086" y="622"/>
                  </a:cubicBezTo>
                  <a:cubicBezTo>
                    <a:pt x="3061" y="622"/>
                    <a:pt x="3035" y="618"/>
                    <a:pt x="3018" y="601"/>
                  </a:cubicBezTo>
                  <a:cubicBezTo>
                    <a:pt x="2997" y="588"/>
                    <a:pt x="2989" y="571"/>
                    <a:pt x="2980" y="550"/>
                  </a:cubicBezTo>
                  <a:cubicBezTo>
                    <a:pt x="2967" y="507"/>
                    <a:pt x="2980" y="469"/>
                    <a:pt x="2997" y="444"/>
                  </a:cubicBezTo>
                  <a:cubicBezTo>
                    <a:pt x="3035" y="389"/>
                    <a:pt x="3082" y="376"/>
                    <a:pt x="3095" y="372"/>
                  </a:cubicBezTo>
                  <a:cubicBezTo>
                    <a:pt x="3103" y="372"/>
                    <a:pt x="3108" y="367"/>
                    <a:pt x="3112" y="367"/>
                  </a:cubicBezTo>
                  <a:cubicBezTo>
                    <a:pt x="3112" y="367"/>
                    <a:pt x="3116" y="367"/>
                    <a:pt x="3120" y="363"/>
                  </a:cubicBezTo>
                  <a:close/>
                  <a:moveTo>
                    <a:pt x="2878" y="779"/>
                  </a:moveTo>
                  <a:cubicBezTo>
                    <a:pt x="2908" y="783"/>
                    <a:pt x="2938" y="809"/>
                    <a:pt x="2950" y="843"/>
                  </a:cubicBezTo>
                  <a:cubicBezTo>
                    <a:pt x="2967" y="872"/>
                    <a:pt x="2963" y="919"/>
                    <a:pt x="2946" y="953"/>
                  </a:cubicBezTo>
                  <a:cubicBezTo>
                    <a:pt x="2929" y="987"/>
                    <a:pt x="2908" y="1021"/>
                    <a:pt x="2866" y="1042"/>
                  </a:cubicBezTo>
                  <a:cubicBezTo>
                    <a:pt x="2852" y="1047"/>
                    <a:pt x="2836" y="1051"/>
                    <a:pt x="2821" y="1051"/>
                  </a:cubicBezTo>
                  <a:cubicBezTo>
                    <a:pt x="2811" y="1051"/>
                    <a:pt x="2802" y="1050"/>
                    <a:pt x="2793" y="1046"/>
                  </a:cubicBezTo>
                  <a:cubicBezTo>
                    <a:pt x="2772" y="1038"/>
                    <a:pt x="2755" y="1021"/>
                    <a:pt x="2743" y="1004"/>
                  </a:cubicBezTo>
                  <a:cubicBezTo>
                    <a:pt x="2721" y="970"/>
                    <a:pt x="2717" y="928"/>
                    <a:pt x="2726" y="894"/>
                  </a:cubicBezTo>
                  <a:cubicBezTo>
                    <a:pt x="2734" y="860"/>
                    <a:pt x="2755" y="838"/>
                    <a:pt x="2772" y="821"/>
                  </a:cubicBezTo>
                  <a:cubicBezTo>
                    <a:pt x="2793" y="809"/>
                    <a:pt x="2806" y="805"/>
                    <a:pt x="2815" y="805"/>
                  </a:cubicBezTo>
                  <a:cubicBezTo>
                    <a:pt x="2819" y="800"/>
                    <a:pt x="2823" y="796"/>
                    <a:pt x="2827" y="792"/>
                  </a:cubicBezTo>
                  <a:cubicBezTo>
                    <a:pt x="2836" y="788"/>
                    <a:pt x="2853" y="779"/>
                    <a:pt x="2878" y="779"/>
                  </a:cubicBezTo>
                  <a:close/>
                  <a:moveTo>
                    <a:pt x="476" y="1258"/>
                  </a:moveTo>
                  <a:cubicBezTo>
                    <a:pt x="497" y="1258"/>
                    <a:pt x="524" y="1271"/>
                    <a:pt x="535" y="1297"/>
                  </a:cubicBezTo>
                  <a:cubicBezTo>
                    <a:pt x="552" y="1322"/>
                    <a:pt x="552" y="1361"/>
                    <a:pt x="535" y="1390"/>
                  </a:cubicBezTo>
                  <a:cubicBezTo>
                    <a:pt x="518" y="1420"/>
                    <a:pt x="489" y="1437"/>
                    <a:pt x="455" y="1445"/>
                  </a:cubicBezTo>
                  <a:cubicBezTo>
                    <a:pt x="446" y="1448"/>
                    <a:pt x="438" y="1449"/>
                    <a:pt x="429" y="1449"/>
                  </a:cubicBezTo>
                  <a:cubicBezTo>
                    <a:pt x="421" y="1449"/>
                    <a:pt x="412" y="1448"/>
                    <a:pt x="404" y="1445"/>
                  </a:cubicBezTo>
                  <a:cubicBezTo>
                    <a:pt x="383" y="1437"/>
                    <a:pt x="366" y="1424"/>
                    <a:pt x="357" y="1411"/>
                  </a:cubicBezTo>
                  <a:cubicBezTo>
                    <a:pt x="340" y="1378"/>
                    <a:pt x="344" y="1344"/>
                    <a:pt x="353" y="1318"/>
                  </a:cubicBezTo>
                  <a:cubicBezTo>
                    <a:pt x="370" y="1293"/>
                    <a:pt x="387" y="1280"/>
                    <a:pt x="404" y="1271"/>
                  </a:cubicBezTo>
                  <a:cubicBezTo>
                    <a:pt x="417" y="1263"/>
                    <a:pt x="429" y="1259"/>
                    <a:pt x="438" y="1259"/>
                  </a:cubicBezTo>
                  <a:cubicBezTo>
                    <a:pt x="446" y="1259"/>
                    <a:pt x="451" y="1259"/>
                    <a:pt x="455" y="1263"/>
                  </a:cubicBezTo>
                  <a:cubicBezTo>
                    <a:pt x="459" y="1259"/>
                    <a:pt x="463" y="1259"/>
                    <a:pt x="468" y="1259"/>
                  </a:cubicBezTo>
                  <a:cubicBezTo>
                    <a:pt x="470" y="1258"/>
                    <a:pt x="473" y="1258"/>
                    <a:pt x="476" y="1258"/>
                  </a:cubicBezTo>
                  <a:close/>
                  <a:moveTo>
                    <a:pt x="2641" y="1170"/>
                  </a:moveTo>
                  <a:cubicBezTo>
                    <a:pt x="2653" y="1170"/>
                    <a:pt x="2675" y="1174"/>
                    <a:pt x="2700" y="1187"/>
                  </a:cubicBezTo>
                  <a:cubicBezTo>
                    <a:pt x="2726" y="1203"/>
                    <a:pt x="2759" y="1229"/>
                    <a:pt x="2772" y="1271"/>
                  </a:cubicBezTo>
                  <a:cubicBezTo>
                    <a:pt x="2785" y="1314"/>
                    <a:pt x="2785" y="1365"/>
                    <a:pt x="2755" y="1411"/>
                  </a:cubicBezTo>
                  <a:cubicBezTo>
                    <a:pt x="2726" y="1454"/>
                    <a:pt x="2670" y="1479"/>
                    <a:pt x="2615" y="1479"/>
                  </a:cubicBezTo>
                  <a:cubicBezTo>
                    <a:pt x="2560" y="1475"/>
                    <a:pt x="2509" y="1441"/>
                    <a:pt x="2488" y="1394"/>
                  </a:cubicBezTo>
                  <a:cubicBezTo>
                    <a:pt x="2462" y="1348"/>
                    <a:pt x="2467" y="1293"/>
                    <a:pt x="2488" y="1254"/>
                  </a:cubicBezTo>
                  <a:cubicBezTo>
                    <a:pt x="2509" y="1216"/>
                    <a:pt x="2543" y="1195"/>
                    <a:pt x="2573" y="1187"/>
                  </a:cubicBezTo>
                  <a:cubicBezTo>
                    <a:pt x="2585" y="1182"/>
                    <a:pt x="2602" y="1178"/>
                    <a:pt x="2611" y="1178"/>
                  </a:cubicBezTo>
                  <a:cubicBezTo>
                    <a:pt x="2615" y="1174"/>
                    <a:pt x="2624" y="1174"/>
                    <a:pt x="2641" y="1170"/>
                  </a:cubicBezTo>
                  <a:close/>
                  <a:moveTo>
                    <a:pt x="824" y="1327"/>
                  </a:moveTo>
                  <a:cubicBezTo>
                    <a:pt x="833" y="1331"/>
                    <a:pt x="845" y="1335"/>
                    <a:pt x="858" y="1348"/>
                  </a:cubicBezTo>
                  <a:cubicBezTo>
                    <a:pt x="866" y="1361"/>
                    <a:pt x="875" y="1373"/>
                    <a:pt x="879" y="1390"/>
                  </a:cubicBezTo>
                  <a:cubicBezTo>
                    <a:pt x="883" y="1424"/>
                    <a:pt x="871" y="1458"/>
                    <a:pt x="837" y="1484"/>
                  </a:cubicBezTo>
                  <a:cubicBezTo>
                    <a:pt x="816" y="1501"/>
                    <a:pt x="785" y="1510"/>
                    <a:pt x="756" y="1510"/>
                  </a:cubicBezTo>
                  <a:cubicBezTo>
                    <a:pt x="751" y="1510"/>
                    <a:pt x="745" y="1510"/>
                    <a:pt x="739" y="1509"/>
                  </a:cubicBezTo>
                  <a:cubicBezTo>
                    <a:pt x="722" y="1509"/>
                    <a:pt x="701" y="1505"/>
                    <a:pt x="684" y="1492"/>
                  </a:cubicBezTo>
                  <a:cubicBezTo>
                    <a:pt x="667" y="1484"/>
                    <a:pt x="654" y="1467"/>
                    <a:pt x="650" y="1441"/>
                  </a:cubicBezTo>
                  <a:cubicBezTo>
                    <a:pt x="646" y="1420"/>
                    <a:pt x="650" y="1403"/>
                    <a:pt x="659" y="1386"/>
                  </a:cubicBezTo>
                  <a:cubicBezTo>
                    <a:pt x="667" y="1373"/>
                    <a:pt x="680" y="1361"/>
                    <a:pt x="692" y="1352"/>
                  </a:cubicBezTo>
                  <a:cubicBezTo>
                    <a:pt x="731" y="1327"/>
                    <a:pt x="769" y="1327"/>
                    <a:pt x="790" y="1327"/>
                  </a:cubicBezTo>
                  <a:close/>
                  <a:moveTo>
                    <a:pt x="1102" y="1460"/>
                  </a:moveTo>
                  <a:cubicBezTo>
                    <a:pt x="1112" y="1460"/>
                    <a:pt x="1122" y="1461"/>
                    <a:pt x="1130" y="1462"/>
                  </a:cubicBezTo>
                  <a:cubicBezTo>
                    <a:pt x="1151" y="1462"/>
                    <a:pt x="1164" y="1467"/>
                    <a:pt x="1172" y="1471"/>
                  </a:cubicBezTo>
                  <a:cubicBezTo>
                    <a:pt x="1181" y="1471"/>
                    <a:pt x="1193" y="1471"/>
                    <a:pt x="1210" y="1475"/>
                  </a:cubicBezTo>
                  <a:cubicBezTo>
                    <a:pt x="1227" y="1479"/>
                    <a:pt x="1240" y="1492"/>
                    <a:pt x="1248" y="1505"/>
                  </a:cubicBezTo>
                  <a:cubicBezTo>
                    <a:pt x="1261" y="1522"/>
                    <a:pt x="1265" y="1552"/>
                    <a:pt x="1257" y="1569"/>
                  </a:cubicBezTo>
                  <a:cubicBezTo>
                    <a:pt x="1236" y="1607"/>
                    <a:pt x="1206" y="1628"/>
                    <a:pt x="1172" y="1649"/>
                  </a:cubicBezTo>
                  <a:cubicBezTo>
                    <a:pt x="1146" y="1662"/>
                    <a:pt x="1111" y="1673"/>
                    <a:pt x="1077" y="1673"/>
                  </a:cubicBezTo>
                  <a:cubicBezTo>
                    <a:pt x="1068" y="1673"/>
                    <a:pt x="1058" y="1672"/>
                    <a:pt x="1049" y="1670"/>
                  </a:cubicBezTo>
                  <a:cubicBezTo>
                    <a:pt x="1024" y="1666"/>
                    <a:pt x="1002" y="1653"/>
                    <a:pt x="985" y="1632"/>
                  </a:cubicBezTo>
                  <a:cubicBezTo>
                    <a:pt x="968" y="1611"/>
                    <a:pt x="964" y="1585"/>
                    <a:pt x="968" y="1564"/>
                  </a:cubicBezTo>
                  <a:cubicBezTo>
                    <a:pt x="973" y="1539"/>
                    <a:pt x="981" y="1518"/>
                    <a:pt x="994" y="1505"/>
                  </a:cubicBezTo>
                  <a:cubicBezTo>
                    <a:pt x="1011" y="1488"/>
                    <a:pt x="1028" y="1479"/>
                    <a:pt x="1045" y="1471"/>
                  </a:cubicBezTo>
                  <a:cubicBezTo>
                    <a:pt x="1064" y="1463"/>
                    <a:pt x="1084" y="1460"/>
                    <a:pt x="1102" y="1460"/>
                  </a:cubicBezTo>
                  <a:close/>
                  <a:moveTo>
                    <a:pt x="1562" y="1630"/>
                  </a:moveTo>
                  <a:cubicBezTo>
                    <a:pt x="1564" y="1630"/>
                    <a:pt x="1566" y="1631"/>
                    <a:pt x="1567" y="1632"/>
                  </a:cubicBezTo>
                  <a:cubicBezTo>
                    <a:pt x="1580" y="1636"/>
                    <a:pt x="1584" y="1649"/>
                    <a:pt x="1575" y="1683"/>
                  </a:cubicBezTo>
                  <a:cubicBezTo>
                    <a:pt x="1567" y="1709"/>
                    <a:pt x="1541" y="1776"/>
                    <a:pt x="1546" y="1874"/>
                  </a:cubicBezTo>
                  <a:cubicBezTo>
                    <a:pt x="1550" y="1921"/>
                    <a:pt x="1558" y="1972"/>
                    <a:pt x="1580" y="2023"/>
                  </a:cubicBezTo>
                  <a:cubicBezTo>
                    <a:pt x="1597" y="2074"/>
                    <a:pt x="1630" y="2125"/>
                    <a:pt x="1669" y="2150"/>
                  </a:cubicBezTo>
                  <a:cubicBezTo>
                    <a:pt x="1685" y="2160"/>
                    <a:pt x="1703" y="2165"/>
                    <a:pt x="1720" y="2165"/>
                  </a:cubicBezTo>
                  <a:cubicBezTo>
                    <a:pt x="1747" y="2165"/>
                    <a:pt x="1775" y="2154"/>
                    <a:pt x="1800" y="2133"/>
                  </a:cubicBezTo>
                  <a:cubicBezTo>
                    <a:pt x="1838" y="2103"/>
                    <a:pt x="1877" y="2057"/>
                    <a:pt x="1906" y="2018"/>
                  </a:cubicBezTo>
                  <a:cubicBezTo>
                    <a:pt x="1966" y="1942"/>
                    <a:pt x="2000" y="1874"/>
                    <a:pt x="2017" y="1853"/>
                  </a:cubicBezTo>
                  <a:cubicBezTo>
                    <a:pt x="2037" y="1826"/>
                    <a:pt x="2047" y="1818"/>
                    <a:pt x="2054" y="1818"/>
                  </a:cubicBezTo>
                  <a:cubicBezTo>
                    <a:pt x="2056" y="1818"/>
                    <a:pt x="2057" y="1818"/>
                    <a:pt x="2059" y="1819"/>
                  </a:cubicBezTo>
                  <a:cubicBezTo>
                    <a:pt x="2068" y="1823"/>
                    <a:pt x="2076" y="1836"/>
                    <a:pt x="2063" y="1874"/>
                  </a:cubicBezTo>
                  <a:cubicBezTo>
                    <a:pt x="2055" y="1904"/>
                    <a:pt x="2025" y="1976"/>
                    <a:pt x="1966" y="2061"/>
                  </a:cubicBezTo>
                  <a:cubicBezTo>
                    <a:pt x="1936" y="2103"/>
                    <a:pt x="1902" y="2154"/>
                    <a:pt x="1847" y="2197"/>
                  </a:cubicBezTo>
                  <a:cubicBezTo>
                    <a:pt x="1821" y="2218"/>
                    <a:pt x="1788" y="2235"/>
                    <a:pt x="1745" y="2243"/>
                  </a:cubicBezTo>
                  <a:cubicBezTo>
                    <a:pt x="1739" y="2244"/>
                    <a:pt x="1732" y="2244"/>
                    <a:pt x="1726" y="2244"/>
                  </a:cubicBezTo>
                  <a:cubicBezTo>
                    <a:pt x="1693" y="2244"/>
                    <a:pt x="1659" y="2236"/>
                    <a:pt x="1630" y="2218"/>
                  </a:cubicBezTo>
                  <a:cubicBezTo>
                    <a:pt x="1563" y="2175"/>
                    <a:pt x="1529" y="2112"/>
                    <a:pt x="1503" y="2052"/>
                  </a:cubicBezTo>
                  <a:cubicBezTo>
                    <a:pt x="1482" y="1989"/>
                    <a:pt x="1473" y="1929"/>
                    <a:pt x="1473" y="1874"/>
                  </a:cubicBezTo>
                  <a:cubicBezTo>
                    <a:pt x="1473" y="1764"/>
                    <a:pt x="1512" y="1687"/>
                    <a:pt x="1524" y="1666"/>
                  </a:cubicBezTo>
                  <a:cubicBezTo>
                    <a:pt x="1543" y="1637"/>
                    <a:pt x="1555" y="1630"/>
                    <a:pt x="1562" y="1630"/>
                  </a:cubicBezTo>
                  <a:close/>
                  <a:moveTo>
                    <a:pt x="4432" y="2464"/>
                  </a:moveTo>
                  <a:cubicBezTo>
                    <a:pt x="4445" y="2464"/>
                    <a:pt x="4495" y="2481"/>
                    <a:pt x="4512" y="2540"/>
                  </a:cubicBezTo>
                  <a:cubicBezTo>
                    <a:pt x="4525" y="2600"/>
                    <a:pt x="4478" y="2681"/>
                    <a:pt x="4398" y="2685"/>
                  </a:cubicBezTo>
                  <a:cubicBezTo>
                    <a:pt x="4385" y="2685"/>
                    <a:pt x="4372" y="2685"/>
                    <a:pt x="4355" y="2681"/>
                  </a:cubicBezTo>
                  <a:cubicBezTo>
                    <a:pt x="4351" y="2676"/>
                    <a:pt x="4347" y="2676"/>
                    <a:pt x="4343" y="2672"/>
                  </a:cubicBezTo>
                  <a:cubicBezTo>
                    <a:pt x="4326" y="2659"/>
                    <a:pt x="4313" y="2638"/>
                    <a:pt x="4309" y="2621"/>
                  </a:cubicBezTo>
                  <a:cubicBezTo>
                    <a:pt x="4304" y="2587"/>
                    <a:pt x="4317" y="2562"/>
                    <a:pt x="4330" y="2545"/>
                  </a:cubicBezTo>
                  <a:cubicBezTo>
                    <a:pt x="4334" y="2540"/>
                    <a:pt x="4338" y="2536"/>
                    <a:pt x="4343" y="2532"/>
                  </a:cubicBezTo>
                  <a:cubicBezTo>
                    <a:pt x="4360" y="2515"/>
                    <a:pt x="4372" y="2498"/>
                    <a:pt x="4389" y="2485"/>
                  </a:cubicBezTo>
                  <a:cubicBezTo>
                    <a:pt x="4394" y="2481"/>
                    <a:pt x="4398" y="2481"/>
                    <a:pt x="4406" y="2477"/>
                  </a:cubicBezTo>
                  <a:cubicBezTo>
                    <a:pt x="4406" y="2473"/>
                    <a:pt x="4406" y="2464"/>
                    <a:pt x="4432" y="2464"/>
                  </a:cubicBezTo>
                  <a:close/>
                  <a:moveTo>
                    <a:pt x="3655" y="2409"/>
                  </a:moveTo>
                  <a:cubicBezTo>
                    <a:pt x="3681" y="2409"/>
                    <a:pt x="3719" y="2422"/>
                    <a:pt x="3748" y="2447"/>
                  </a:cubicBezTo>
                  <a:cubicBezTo>
                    <a:pt x="3778" y="2477"/>
                    <a:pt x="3791" y="2528"/>
                    <a:pt x="3778" y="2574"/>
                  </a:cubicBezTo>
                  <a:cubicBezTo>
                    <a:pt x="3765" y="2621"/>
                    <a:pt x="3731" y="2659"/>
                    <a:pt x="3685" y="2681"/>
                  </a:cubicBezTo>
                  <a:cubicBezTo>
                    <a:pt x="3670" y="2686"/>
                    <a:pt x="3655" y="2688"/>
                    <a:pt x="3640" y="2688"/>
                  </a:cubicBezTo>
                  <a:cubicBezTo>
                    <a:pt x="3606" y="2688"/>
                    <a:pt x="3571" y="2676"/>
                    <a:pt x="3545" y="2655"/>
                  </a:cubicBezTo>
                  <a:cubicBezTo>
                    <a:pt x="3507" y="2621"/>
                    <a:pt x="3494" y="2574"/>
                    <a:pt x="3502" y="2536"/>
                  </a:cubicBezTo>
                  <a:cubicBezTo>
                    <a:pt x="3507" y="2494"/>
                    <a:pt x="3532" y="2464"/>
                    <a:pt x="3557" y="2451"/>
                  </a:cubicBezTo>
                  <a:cubicBezTo>
                    <a:pt x="3566" y="2447"/>
                    <a:pt x="3570" y="2447"/>
                    <a:pt x="3579" y="2443"/>
                  </a:cubicBezTo>
                  <a:cubicBezTo>
                    <a:pt x="3579" y="2439"/>
                    <a:pt x="3583" y="2430"/>
                    <a:pt x="3600" y="2422"/>
                  </a:cubicBezTo>
                  <a:cubicBezTo>
                    <a:pt x="3608" y="2417"/>
                    <a:pt x="3630" y="2413"/>
                    <a:pt x="3655" y="2409"/>
                  </a:cubicBezTo>
                  <a:close/>
                  <a:moveTo>
                    <a:pt x="4101" y="2528"/>
                  </a:moveTo>
                  <a:cubicBezTo>
                    <a:pt x="4113" y="2532"/>
                    <a:pt x="4130" y="2536"/>
                    <a:pt x="4143" y="2549"/>
                  </a:cubicBezTo>
                  <a:cubicBezTo>
                    <a:pt x="4152" y="2562"/>
                    <a:pt x="4160" y="2583"/>
                    <a:pt x="4156" y="2596"/>
                  </a:cubicBezTo>
                  <a:cubicBezTo>
                    <a:pt x="4156" y="2630"/>
                    <a:pt x="4139" y="2659"/>
                    <a:pt x="4122" y="2685"/>
                  </a:cubicBezTo>
                  <a:cubicBezTo>
                    <a:pt x="4101" y="2706"/>
                    <a:pt x="4071" y="2736"/>
                    <a:pt x="4029" y="2740"/>
                  </a:cubicBezTo>
                  <a:cubicBezTo>
                    <a:pt x="4012" y="2740"/>
                    <a:pt x="3990" y="2740"/>
                    <a:pt x="3973" y="2727"/>
                  </a:cubicBezTo>
                  <a:cubicBezTo>
                    <a:pt x="3952" y="2719"/>
                    <a:pt x="3939" y="2698"/>
                    <a:pt x="3935" y="2681"/>
                  </a:cubicBezTo>
                  <a:cubicBezTo>
                    <a:pt x="3922" y="2638"/>
                    <a:pt x="3939" y="2608"/>
                    <a:pt x="3961" y="2583"/>
                  </a:cubicBezTo>
                  <a:cubicBezTo>
                    <a:pt x="3982" y="2562"/>
                    <a:pt x="4003" y="2553"/>
                    <a:pt x="4020" y="2545"/>
                  </a:cubicBezTo>
                  <a:cubicBezTo>
                    <a:pt x="4037" y="2540"/>
                    <a:pt x="4050" y="2536"/>
                    <a:pt x="4054" y="2536"/>
                  </a:cubicBezTo>
                  <a:lnTo>
                    <a:pt x="4058" y="2536"/>
                  </a:lnTo>
                  <a:cubicBezTo>
                    <a:pt x="4067" y="2532"/>
                    <a:pt x="4079" y="2528"/>
                    <a:pt x="4101" y="2528"/>
                  </a:cubicBezTo>
                  <a:close/>
                  <a:moveTo>
                    <a:pt x="2929" y="2139"/>
                  </a:moveTo>
                  <a:cubicBezTo>
                    <a:pt x="2932" y="2139"/>
                    <a:pt x="2935" y="2140"/>
                    <a:pt x="2938" y="2142"/>
                  </a:cubicBezTo>
                  <a:cubicBezTo>
                    <a:pt x="2946" y="2146"/>
                    <a:pt x="2950" y="2154"/>
                    <a:pt x="2942" y="2192"/>
                  </a:cubicBezTo>
                  <a:cubicBezTo>
                    <a:pt x="2938" y="2218"/>
                    <a:pt x="2912" y="2282"/>
                    <a:pt x="2904" y="2379"/>
                  </a:cubicBezTo>
                  <a:cubicBezTo>
                    <a:pt x="2900" y="2426"/>
                    <a:pt x="2900" y="2477"/>
                    <a:pt x="2912" y="2532"/>
                  </a:cubicBezTo>
                  <a:cubicBezTo>
                    <a:pt x="2921" y="2587"/>
                    <a:pt x="2938" y="2642"/>
                    <a:pt x="2967" y="2681"/>
                  </a:cubicBezTo>
                  <a:cubicBezTo>
                    <a:pt x="2985" y="2705"/>
                    <a:pt x="3004" y="2717"/>
                    <a:pt x="3025" y="2717"/>
                  </a:cubicBezTo>
                  <a:cubicBezTo>
                    <a:pt x="3041" y="2717"/>
                    <a:pt x="3057" y="2710"/>
                    <a:pt x="3074" y="2698"/>
                  </a:cubicBezTo>
                  <a:cubicBezTo>
                    <a:pt x="3095" y="2685"/>
                    <a:pt x="3112" y="2668"/>
                    <a:pt x="3129" y="2647"/>
                  </a:cubicBezTo>
                  <a:cubicBezTo>
                    <a:pt x="3150" y="2625"/>
                    <a:pt x="3163" y="2608"/>
                    <a:pt x="3180" y="2587"/>
                  </a:cubicBezTo>
                  <a:cubicBezTo>
                    <a:pt x="3235" y="2511"/>
                    <a:pt x="3260" y="2443"/>
                    <a:pt x="3273" y="2417"/>
                  </a:cubicBezTo>
                  <a:cubicBezTo>
                    <a:pt x="3290" y="2383"/>
                    <a:pt x="3299" y="2379"/>
                    <a:pt x="3307" y="2379"/>
                  </a:cubicBezTo>
                  <a:cubicBezTo>
                    <a:pt x="3320" y="2383"/>
                    <a:pt x="3328" y="2392"/>
                    <a:pt x="3320" y="2434"/>
                  </a:cubicBezTo>
                  <a:cubicBezTo>
                    <a:pt x="3316" y="2460"/>
                    <a:pt x="3294" y="2540"/>
                    <a:pt x="3239" y="2630"/>
                  </a:cubicBezTo>
                  <a:cubicBezTo>
                    <a:pt x="3222" y="2651"/>
                    <a:pt x="3205" y="2672"/>
                    <a:pt x="3188" y="2693"/>
                  </a:cubicBezTo>
                  <a:cubicBezTo>
                    <a:pt x="3171" y="2719"/>
                    <a:pt x="3150" y="2740"/>
                    <a:pt x="3120" y="2761"/>
                  </a:cubicBezTo>
                  <a:cubicBezTo>
                    <a:pt x="3097" y="2780"/>
                    <a:pt x="3061" y="2796"/>
                    <a:pt x="3023" y="2796"/>
                  </a:cubicBezTo>
                  <a:cubicBezTo>
                    <a:pt x="3019" y="2796"/>
                    <a:pt x="3014" y="2796"/>
                    <a:pt x="3010" y="2795"/>
                  </a:cubicBezTo>
                  <a:cubicBezTo>
                    <a:pt x="2963" y="2791"/>
                    <a:pt x="2929" y="2761"/>
                    <a:pt x="2904" y="2736"/>
                  </a:cubicBezTo>
                  <a:cubicBezTo>
                    <a:pt x="2883" y="2702"/>
                    <a:pt x="2866" y="2672"/>
                    <a:pt x="2857" y="2638"/>
                  </a:cubicBezTo>
                  <a:cubicBezTo>
                    <a:pt x="2849" y="2608"/>
                    <a:pt x="2840" y="2574"/>
                    <a:pt x="2836" y="2545"/>
                  </a:cubicBezTo>
                  <a:cubicBezTo>
                    <a:pt x="2823" y="2481"/>
                    <a:pt x="2827" y="2422"/>
                    <a:pt x="2832" y="2371"/>
                  </a:cubicBezTo>
                  <a:cubicBezTo>
                    <a:pt x="2844" y="2265"/>
                    <a:pt x="2883" y="2192"/>
                    <a:pt x="2895" y="2171"/>
                  </a:cubicBezTo>
                  <a:cubicBezTo>
                    <a:pt x="2913" y="2145"/>
                    <a:pt x="2922" y="2139"/>
                    <a:pt x="2929" y="2139"/>
                  </a:cubicBezTo>
                  <a:close/>
                  <a:moveTo>
                    <a:pt x="2098" y="2555"/>
                  </a:moveTo>
                  <a:cubicBezTo>
                    <a:pt x="2101" y="2555"/>
                    <a:pt x="2103" y="2556"/>
                    <a:pt x="2106" y="2557"/>
                  </a:cubicBezTo>
                  <a:cubicBezTo>
                    <a:pt x="2114" y="2562"/>
                    <a:pt x="2123" y="2570"/>
                    <a:pt x="2119" y="2600"/>
                  </a:cubicBezTo>
                  <a:cubicBezTo>
                    <a:pt x="2114" y="2621"/>
                    <a:pt x="2093" y="2672"/>
                    <a:pt x="2089" y="2740"/>
                  </a:cubicBezTo>
                  <a:cubicBezTo>
                    <a:pt x="2085" y="2770"/>
                    <a:pt x="2089" y="2808"/>
                    <a:pt x="2106" y="2838"/>
                  </a:cubicBezTo>
                  <a:cubicBezTo>
                    <a:pt x="2119" y="2872"/>
                    <a:pt x="2144" y="2893"/>
                    <a:pt x="2178" y="2901"/>
                  </a:cubicBezTo>
                  <a:cubicBezTo>
                    <a:pt x="2186" y="2902"/>
                    <a:pt x="2195" y="2903"/>
                    <a:pt x="2203" y="2903"/>
                  </a:cubicBezTo>
                  <a:cubicBezTo>
                    <a:pt x="2232" y="2903"/>
                    <a:pt x="2262" y="2897"/>
                    <a:pt x="2288" y="2884"/>
                  </a:cubicBezTo>
                  <a:cubicBezTo>
                    <a:pt x="2322" y="2867"/>
                    <a:pt x="2348" y="2842"/>
                    <a:pt x="2369" y="2816"/>
                  </a:cubicBezTo>
                  <a:cubicBezTo>
                    <a:pt x="2411" y="2761"/>
                    <a:pt x="2437" y="2710"/>
                    <a:pt x="2450" y="2693"/>
                  </a:cubicBezTo>
                  <a:cubicBezTo>
                    <a:pt x="2462" y="2675"/>
                    <a:pt x="2469" y="2670"/>
                    <a:pt x="2476" y="2670"/>
                  </a:cubicBezTo>
                  <a:cubicBezTo>
                    <a:pt x="2479" y="2670"/>
                    <a:pt x="2481" y="2671"/>
                    <a:pt x="2484" y="2672"/>
                  </a:cubicBezTo>
                  <a:cubicBezTo>
                    <a:pt x="2496" y="2676"/>
                    <a:pt x="2501" y="2685"/>
                    <a:pt x="2496" y="2714"/>
                  </a:cubicBezTo>
                  <a:cubicBezTo>
                    <a:pt x="2492" y="2731"/>
                    <a:pt x="2475" y="2791"/>
                    <a:pt x="2428" y="2859"/>
                  </a:cubicBezTo>
                  <a:cubicBezTo>
                    <a:pt x="2403" y="2893"/>
                    <a:pt x="2369" y="2927"/>
                    <a:pt x="2322" y="2952"/>
                  </a:cubicBezTo>
                  <a:cubicBezTo>
                    <a:pt x="2291" y="2971"/>
                    <a:pt x="2251" y="2983"/>
                    <a:pt x="2210" y="2983"/>
                  </a:cubicBezTo>
                  <a:cubicBezTo>
                    <a:pt x="2195" y="2983"/>
                    <a:pt x="2180" y="2981"/>
                    <a:pt x="2165" y="2978"/>
                  </a:cubicBezTo>
                  <a:cubicBezTo>
                    <a:pt x="2106" y="2969"/>
                    <a:pt x="2055" y="2922"/>
                    <a:pt x="2034" y="2872"/>
                  </a:cubicBezTo>
                  <a:cubicBezTo>
                    <a:pt x="2012" y="2825"/>
                    <a:pt x="2008" y="2774"/>
                    <a:pt x="2012" y="2731"/>
                  </a:cubicBezTo>
                  <a:cubicBezTo>
                    <a:pt x="2025" y="2647"/>
                    <a:pt x="2059" y="2596"/>
                    <a:pt x="2072" y="2579"/>
                  </a:cubicBezTo>
                  <a:cubicBezTo>
                    <a:pt x="2084" y="2561"/>
                    <a:pt x="2092" y="2555"/>
                    <a:pt x="2098" y="2555"/>
                  </a:cubicBezTo>
                  <a:close/>
                  <a:moveTo>
                    <a:pt x="1173" y="3012"/>
                  </a:moveTo>
                  <a:cubicBezTo>
                    <a:pt x="1184" y="3012"/>
                    <a:pt x="1198" y="3015"/>
                    <a:pt x="1215" y="3024"/>
                  </a:cubicBezTo>
                  <a:cubicBezTo>
                    <a:pt x="1244" y="3037"/>
                    <a:pt x="1261" y="3075"/>
                    <a:pt x="1261" y="3118"/>
                  </a:cubicBezTo>
                  <a:cubicBezTo>
                    <a:pt x="1257" y="3160"/>
                    <a:pt x="1236" y="3198"/>
                    <a:pt x="1206" y="3228"/>
                  </a:cubicBezTo>
                  <a:cubicBezTo>
                    <a:pt x="1193" y="3245"/>
                    <a:pt x="1181" y="3258"/>
                    <a:pt x="1164" y="3275"/>
                  </a:cubicBezTo>
                  <a:cubicBezTo>
                    <a:pt x="1147" y="3287"/>
                    <a:pt x="1121" y="3300"/>
                    <a:pt x="1096" y="3304"/>
                  </a:cubicBezTo>
                  <a:cubicBezTo>
                    <a:pt x="1066" y="3304"/>
                    <a:pt x="1036" y="3296"/>
                    <a:pt x="1019" y="3275"/>
                  </a:cubicBezTo>
                  <a:cubicBezTo>
                    <a:pt x="998" y="3258"/>
                    <a:pt x="985" y="3237"/>
                    <a:pt x="981" y="3211"/>
                  </a:cubicBezTo>
                  <a:cubicBezTo>
                    <a:pt x="973" y="3160"/>
                    <a:pt x="998" y="3118"/>
                    <a:pt x="1024" y="3092"/>
                  </a:cubicBezTo>
                  <a:cubicBezTo>
                    <a:pt x="1045" y="3063"/>
                    <a:pt x="1074" y="3046"/>
                    <a:pt x="1096" y="3037"/>
                  </a:cubicBezTo>
                  <a:cubicBezTo>
                    <a:pt x="1117" y="3024"/>
                    <a:pt x="1134" y="3020"/>
                    <a:pt x="1142" y="3020"/>
                  </a:cubicBezTo>
                  <a:lnTo>
                    <a:pt x="1147" y="3020"/>
                  </a:lnTo>
                  <a:cubicBezTo>
                    <a:pt x="1147" y="3016"/>
                    <a:pt x="1151" y="3016"/>
                    <a:pt x="1151" y="3016"/>
                  </a:cubicBezTo>
                  <a:cubicBezTo>
                    <a:pt x="1157" y="3014"/>
                    <a:pt x="1164" y="3012"/>
                    <a:pt x="1173" y="3012"/>
                  </a:cubicBezTo>
                  <a:close/>
                  <a:moveTo>
                    <a:pt x="919" y="3338"/>
                  </a:moveTo>
                  <a:cubicBezTo>
                    <a:pt x="922" y="3338"/>
                    <a:pt x="926" y="3338"/>
                    <a:pt x="930" y="3338"/>
                  </a:cubicBezTo>
                  <a:cubicBezTo>
                    <a:pt x="960" y="3347"/>
                    <a:pt x="985" y="3377"/>
                    <a:pt x="985" y="3411"/>
                  </a:cubicBezTo>
                  <a:cubicBezTo>
                    <a:pt x="990" y="3449"/>
                    <a:pt x="973" y="3483"/>
                    <a:pt x="951" y="3508"/>
                  </a:cubicBezTo>
                  <a:cubicBezTo>
                    <a:pt x="930" y="3534"/>
                    <a:pt x="905" y="3559"/>
                    <a:pt x="866" y="3576"/>
                  </a:cubicBezTo>
                  <a:cubicBezTo>
                    <a:pt x="857" y="3580"/>
                    <a:pt x="847" y="3582"/>
                    <a:pt x="836" y="3582"/>
                  </a:cubicBezTo>
                  <a:cubicBezTo>
                    <a:pt x="823" y="3582"/>
                    <a:pt x="810" y="3579"/>
                    <a:pt x="799" y="3572"/>
                  </a:cubicBezTo>
                  <a:cubicBezTo>
                    <a:pt x="777" y="3559"/>
                    <a:pt x="765" y="3542"/>
                    <a:pt x="756" y="3521"/>
                  </a:cubicBezTo>
                  <a:cubicBezTo>
                    <a:pt x="743" y="3483"/>
                    <a:pt x="756" y="3440"/>
                    <a:pt x="777" y="3419"/>
                  </a:cubicBezTo>
                  <a:cubicBezTo>
                    <a:pt x="794" y="3394"/>
                    <a:pt x="816" y="3381"/>
                    <a:pt x="833" y="3372"/>
                  </a:cubicBezTo>
                  <a:cubicBezTo>
                    <a:pt x="850" y="3364"/>
                    <a:pt x="866" y="3360"/>
                    <a:pt x="871" y="3360"/>
                  </a:cubicBezTo>
                  <a:cubicBezTo>
                    <a:pt x="875" y="3355"/>
                    <a:pt x="875" y="3355"/>
                    <a:pt x="875" y="3355"/>
                  </a:cubicBezTo>
                  <a:cubicBezTo>
                    <a:pt x="882" y="3348"/>
                    <a:pt x="896" y="3338"/>
                    <a:pt x="919" y="3338"/>
                  </a:cubicBezTo>
                  <a:close/>
                  <a:moveTo>
                    <a:pt x="2526" y="3624"/>
                  </a:moveTo>
                  <a:cubicBezTo>
                    <a:pt x="2530" y="3624"/>
                    <a:pt x="2532" y="3625"/>
                    <a:pt x="2535" y="3627"/>
                  </a:cubicBezTo>
                  <a:cubicBezTo>
                    <a:pt x="2543" y="3627"/>
                    <a:pt x="2552" y="3631"/>
                    <a:pt x="2560" y="3640"/>
                  </a:cubicBezTo>
                  <a:cubicBezTo>
                    <a:pt x="2568" y="3644"/>
                    <a:pt x="2577" y="3657"/>
                    <a:pt x="2581" y="3669"/>
                  </a:cubicBezTo>
                  <a:cubicBezTo>
                    <a:pt x="2594" y="3695"/>
                    <a:pt x="2598" y="3720"/>
                    <a:pt x="2598" y="3754"/>
                  </a:cubicBezTo>
                  <a:cubicBezTo>
                    <a:pt x="2602" y="3788"/>
                    <a:pt x="2598" y="3827"/>
                    <a:pt x="2585" y="3865"/>
                  </a:cubicBezTo>
                  <a:cubicBezTo>
                    <a:pt x="2581" y="3886"/>
                    <a:pt x="2573" y="3907"/>
                    <a:pt x="2556" y="3928"/>
                  </a:cubicBezTo>
                  <a:cubicBezTo>
                    <a:pt x="2546" y="3941"/>
                    <a:pt x="2522" y="3954"/>
                    <a:pt x="2498" y="3954"/>
                  </a:cubicBezTo>
                  <a:cubicBezTo>
                    <a:pt x="2490" y="3954"/>
                    <a:pt x="2482" y="3953"/>
                    <a:pt x="2475" y="3950"/>
                  </a:cubicBezTo>
                  <a:cubicBezTo>
                    <a:pt x="2420" y="3933"/>
                    <a:pt x="2403" y="3882"/>
                    <a:pt x="2394" y="3844"/>
                  </a:cubicBezTo>
                  <a:cubicBezTo>
                    <a:pt x="2386" y="3801"/>
                    <a:pt x="2394" y="3759"/>
                    <a:pt x="2407" y="3725"/>
                  </a:cubicBezTo>
                  <a:cubicBezTo>
                    <a:pt x="2437" y="3661"/>
                    <a:pt x="2488" y="3636"/>
                    <a:pt x="2505" y="3627"/>
                  </a:cubicBezTo>
                  <a:cubicBezTo>
                    <a:pt x="2515" y="3625"/>
                    <a:pt x="2522" y="3624"/>
                    <a:pt x="2526" y="3624"/>
                  </a:cubicBezTo>
                  <a:close/>
                  <a:moveTo>
                    <a:pt x="753" y="3681"/>
                  </a:moveTo>
                  <a:cubicBezTo>
                    <a:pt x="758" y="3681"/>
                    <a:pt x="763" y="3681"/>
                    <a:pt x="769" y="3682"/>
                  </a:cubicBezTo>
                  <a:cubicBezTo>
                    <a:pt x="786" y="3682"/>
                    <a:pt x="807" y="3699"/>
                    <a:pt x="816" y="3716"/>
                  </a:cubicBezTo>
                  <a:cubicBezTo>
                    <a:pt x="833" y="3754"/>
                    <a:pt x="820" y="3793"/>
                    <a:pt x="811" y="3822"/>
                  </a:cubicBezTo>
                  <a:cubicBezTo>
                    <a:pt x="799" y="3856"/>
                    <a:pt x="790" y="3886"/>
                    <a:pt x="765" y="3920"/>
                  </a:cubicBezTo>
                  <a:cubicBezTo>
                    <a:pt x="756" y="3937"/>
                    <a:pt x="735" y="3958"/>
                    <a:pt x="705" y="3958"/>
                  </a:cubicBezTo>
                  <a:cubicBezTo>
                    <a:pt x="680" y="3958"/>
                    <a:pt x="654" y="3945"/>
                    <a:pt x="642" y="3928"/>
                  </a:cubicBezTo>
                  <a:cubicBezTo>
                    <a:pt x="629" y="3911"/>
                    <a:pt x="620" y="3890"/>
                    <a:pt x="620" y="3873"/>
                  </a:cubicBezTo>
                  <a:cubicBezTo>
                    <a:pt x="616" y="3852"/>
                    <a:pt x="620" y="3835"/>
                    <a:pt x="625" y="3822"/>
                  </a:cubicBezTo>
                  <a:cubicBezTo>
                    <a:pt x="646" y="3763"/>
                    <a:pt x="675" y="3733"/>
                    <a:pt x="688" y="3720"/>
                  </a:cubicBezTo>
                  <a:cubicBezTo>
                    <a:pt x="692" y="3712"/>
                    <a:pt x="701" y="3699"/>
                    <a:pt x="722" y="3691"/>
                  </a:cubicBezTo>
                  <a:cubicBezTo>
                    <a:pt x="732" y="3684"/>
                    <a:pt x="741" y="3681"/>
                    <a:pt x="753" y="3681"/>
                  </a:cubicBezTo>
                  <a:close/>
                  <a:moveTo>
                    <a:pt x="2582" y="4050"/>
                  </a:moveTo>
                  <a:cubicBezTo>
                    <a:pt x="2590" y="4050"/>
                    <a:pt x="2598" y="4051"/>
                    <a:pt x="2607" y="4056"/>
                  </a:cubicBezTo>
                  <a:cubicBezTo>
                    <a:pt x="2611" y="4056"/>
                    <a:pt x="2615" y="4060"/>
                    <a:pt x="2619" y="4064"/>
                  </a:cubicBezTo>
                  <a:cubicBezTo>
                    <a:pt x="2641" y="4081"/>
                    <a:pt x="2649" y="4111"/>
                    <a:pt x="2653" y="4136"/>
                  </a:cubicBezTo>
                  <a:cubicBezTo>
                    <a:pt x="2658" y="4162"/>
                    <a:pt x="2662" y="4196"/>
                    <a:pt x="2653" y="4230"/>
                  </a:cubicBezTo>
                  <a:cubicBezTo>
                    <a:pt x="2653" y="4247"/>
                    <a:pt x="2649" y="4259"/>
                    <a:pt x="2641" y="4276"/>
                  </a:cubicBezTo>
                  <a:cubicBezTo>
                    <a:pt x="2636" y="4293"/>
                    <a:pt x="2628" y="4315"/>
                    <a:pt x="2607" y="4332"/>
                  </a:cubicBezTo>
                  <a:cubicBezTo>
                    <a:pt x="2598" y="4340"/>
                    <a:pt x="2585" y="4344"/>
                    <a:pt x="2568" y="4344"/>
                  </a:cubicBezTo>
                  <a:cubicBezTo>
                    <a:pt x="2556" y="4344"/>
                    <a:pt x="2543" y="4336"/>
                    <a:pt x="2535" y="4332"/>
                  </a:cubicBezTo>
                  <a:cubicBezTo>
                    <a:pt x="2530" y="4327"/>
                    <a:pt x="2530" y="4327"/>
                    <a:pt x="2526" y="4327"/>
                  </a:cubicBezTo>
                  <a:cubicBezTo>
                    <a:pt x="2509" y="4310"/>
                    <a:pt x="2505" y="4293"/>
                    <a:pt x="2496" y="4281"/>
                  </a:cubicBezTo>
                  <a:cubicBezTo>
                    <a:pt x="2488" y="4247"/>
                    <a:pt x="2488" y="4213"/>
                    <a:pt x="2488" y="4187"/>
                  </a:cubicBezTo>
                  <a:cubicBezTo>
                    <a:pt x="2496" y="4132"/>
                    <a:pt x="2518" y="4094"/>
                    <a:pt x="2530" y="4081"/>
                  </a:cubicBezTo>
                  <a:cubicBezTo>
                    <a:pt x="2539" y="4073"/>
                    <a:pt x="2543" y="4068"/>
                    <a:pt x="2547" y="4068"/>
                  </a:cubicBezTo>
                  <a:cubicBezTo>
                    <a:pt x="2552" y="4064"/>
                    <a:pt x="2556" y="4056"/>
                    <a:pt x="2564" y="4051"/>
                  </a:cubicBezTo>
                  <a:cubicBezTo>
                    <a:pt x="2568" y="4051"/>
                    <a:pt x="2575" y="4050"/>
                    <a:pt x="2582" y="4050"/>
                  </a:cubicBezTo>
                  <a:close/>
                  <a:moveTo>
                    <a:pt x="2660" y="4391"/>
                  </a:moveTo>
                  <a:cubicBezTo>
                    <a:pt x="2678" y="4391"/>
                    <a:pt x="2700" y="4398"/>
                    <a:pt x="2717" y="4412"/>
                  </a:cubicBezTo>
                  <a:cubicBezTo>
                    <a:pt x="2743" y="4429"/>
                    <a:pt x="2759" y="4459"/>
                    <a:pt x="2768" y="4489"/>
                  </a:cubicBezTo>
                  <a:cubicBezTo>
                    <a:pt x="2772" y="4501"/>
                    <a:pt x="2776" y="4518"/>
                    <a:pt x="2781" y="4535"/>
                  </a:cubicBezTo>
                  <a:cubicBezTo>
                    <a:pt x="2781" y="4548"/>
                    <a:pt x="2785" y="4569"/>
                    <a:pt x="2776" y="4591"/>
                  </a:cubicBezTo>
                  <a:cubicBezTo>
                    <a:pt x="2772" y="4612"/>
                    <a:pt x="2755" y="4633"/>
                    <a:pt x="2730" y="4637"/>
                  </a:cubicBezTo>
                  <a:cubicBezTo>
                    <a:pt x="2722" y="4640"/>
                    <a:pt x="2716" y="4641"/>
                    <a:pt x="2709" y="4641"/>
                  </a:cubicBezTo>
                  <a:cubicBezTo>
                    <a:pt x="2694" y="4641"/>
                    <a:pt x="2682" y="4635"/>
                    <a:pt x="2670" y="4629"/>
                  </a:cubicBezTo>
                  <a:cubicBezTo>
                    <a:pt x="2641" y="4612"/>
                    <a:pt x="2619" y="4586"/>
                    <a:pt x="2607" y="4561"/>
                  </a:cubicBezTo>
                  <a:cubicBezTo>
                    <a:pt x="2585" y="4510"/>
                    <a:pt x="2594" y="4467"/>
                    <a:pt x="2598" y="4455"/>
                  </a:cubicBezTo>
                  <a:cubicBezTo>
                    <a:pt x="2594" y="4450"/>
                    <a:pt x="2590" y="4442"/>
                    <a:pt x="2598" y="4425"/>
                  </a:cubicBezTo>
                  <a:cubicBezTo>
                    <a:pt x="2602" y="4416"/>
                    <a:pt x="2615" y="4404"/>
                    <a:pt x="2636" y="4395"/>
                  </a:cubicBezTo>
                  <a:cubicBezTo>
                    <a:pt x="2643" y="4393"/>
                    <a:pt x="2651" y="4391"/>
                    <a:pt x="2660" y="4391"/>
                  </a:cubicBezTo>
                  <a:close/>
                  <a:moveTo>
                    <a:pt x="3404" y="1"/>
                  </a:moveTo>
                  <a:cubicBezTo>
                    <a:pt x="3349" y="1"/>
                    <a:pt x="3292" y="15"/>
                    <a:pt x="3239" y="36"/>
                  </a:cubicBezTo>
                  <a:cubicBezTo>
                    <a:pt x="3222" y="41"/>
                    <a:pt x="3205" y="49"/>
                    <a:pt x="3188" y="53"/>
                  </a:cubicBezTo>
                  <a:cubicBezTo>
                    <a:pt x="3116" y="83"/>
                    <a:pt x="3040" y="113"/>
                    <a:pt x="2972" y="147"/>
                  </a:cubicBezTo>
                  <a:cubicBezTo>
                    <a:pt x="2793" y="223"/>
                    <a:pt x="2636" y="304"/>
                    <a:pt x="2501" y="389"/>
                  </a:cubicBezTo>
                  <a:cubicBezTo>
                    <a:pt x="2225" y="558"/>
                    <a:pt x="2051" y="724"/>
                    <a:pt x="1983" y="779"/>
                  </a:cubicBezTo>
                  <a:cubicBezTo>
                    <a:pt x="1900" y="855"/>
                    <a:pt x="1878" y="869"/>
                    <a:pt x="1868" y="869"/>
                  </a:cubicBezTo>
                  <a:cubicBezTo>
                    <a:pt x="1867" y="869"/>
                    <a:pt x="1865" y="869"/>
                    <a:pt x="1864" y="868"/>
                  </a:cubicBezTo>
                  <a:cubicBezTo>
                    <a:pt x="1864" y="864"/>
                    <a:pt x="1864" y="864"/>
                    <a:pt x="1864" y="864"/>
                  </a:cubicBezTo>
                  <a:lnTo>
                    <a:pt x="1766" y="864"/>
                  </a:lnTo>
                  <a:cubicBezTo>
                    <a:pt x="1690" y="860"/>
                    <a:pt x="1478" y="826"/>
                    <a:pt x="1202" y="821"/>
                  </a:cubicBezTo>
                  <a:cubicBezTo>
                    <a:pt x="1180" y="821"/>
                    <a:pt x="1158" y="820"/>
                    <a:pt x="1136" y="820"/>
                  </a:cubicBezTo>
                  <a:cubicBezTo>
                    <a:pt x="1013" y="820"/>
                    <a:pt x="880" y="831"/>
                    <a:pt x="748" y="860"/>
                  </a:cubicBezTo>
                  <a:cubicBezTo>
                    <a:pt x="586" y="894"/>
                    <a:pt x="425" y="953"/>
                    <a:pt x="281" y="1046"/>
                  </a:cubicBezTo>
                  <a:cubicBezTo>
                    <a:pt x="213" y="1093"/>
                    <a:pt x="145" y="1148"/>
                    <a:pt x="90" y="1208"/>
                  </a:cubicBezTo>
                  <a:cubicBezTo>
                    <a:pt x="35" y="1267"/>
                    <a:pt x="1" y="1339"/>
                    <a:pt x="9" y="1411"/>
                  </a:cubicBezTo>
                  <a:cubicBezTo>
                    <a:pt x="9" y="1428"/>
                    <a:pt x="13" y="1445"/>
                    <a:pt x="22" y="1458"/>
                  </a:cubicBezTo>
                  <a:cubicBezTo>
                    <a:pt x="26" y="1475"/>
                    <a:pt x="35" y="1488"/>
                    <a:pt x="47" y="1505"/>
                  </a:cubicBezTo>
                  <a:cubicBezTo>
                    <a:pt x="69" y="1535"/>
                    <a:pt x="94" y="1564"/>
                    <a:pt x="119" y="1594"/>
                  </a:cubicBezTo>
                  <a:cubicBezTo>
                    <a:pt x="175" y="1649"/>
                    <a:pt x="226" y="1700"/>
                    <a:pt x="277" y="1747"/>
                  </a:cubicBezTo>
                  <a:cubicBezTo>
                    <a:pt x="383" y="1844"/>
                    <a:pt x="476" y="1925"/>
                    <a:pt x="544" y="1993"/>
                  </a:cubicBezTo>
                  <a:cubicBezTo>
                    <a:pt x="616" y="2061"/>
                    <a:pt x="667" y="2116"/>
                    <a:pt x="692" y="2146"/>
                  </a:cubicBezTo>
                  <a:cubicBezTo>
                    <a:pt x="765" y="2235"/>
                    <a:pt x="769" y="2256"/>
                    <a:pt x="760" y="2260"/>
                  </a:cubicBezTo>
                  <a:cubicBezTo>
                    <a:pt x="759" y="2262"/>
                    <a:pt x="757" y="2263"/>
                    <a:pt x="755" y="2263"/>
                  </a:cubicBezTo>
                  <a:cubicBezTo>
                    <a:pt x="751" y="2263"/>
                    <a:pt x="746" y="2260"/>
                    <a:pt x="735" y="2252"/>
                  </a:cubicBezTo>
                  <a:cubicBezTo>
                    <a:pt x="731" y="2273"/>
                    <a:pt x="714" y="2303"/>
                    <a:pt x="675" y="2366"/>
                  </a:cubicBezTo>
                  <a:cubicBezTo>
                    <a:pt x="633" y="2443"/>
                    <a:pt x="501" y="2655"/>
                    <a:pt x="387" y="2961"/>
                  </a:cubicBezTo>
                  <a:cubicBezTo>
                    <a:pt x="357" y="3041"/>
                    <a:pt x="323" y="3122"/>
                    <a:pt x="302" y="3207"/>
                  </a:cubicBezTo>
                  <a:cubicBezTo>
                    <a:pt x="277" y="3292"/>
                    <a:pt x="260" y="3385"/>
                    <a:pt x="255" y="3478"/>
                  </a:cubicBezTo>
                  <a:cubicBezTo>
                    <a:pt x="238" y="3669"/>
                    <a:pt x="260" y="3873"/>
                    <a:pt x="327" y="4060"/>
                  </a:cubicBezTo>
                  <a:cubicBezTo>
                    <a:pt x="361" y="4153"/>
                    <a:pt x="408" y="4242"/>
                    <a:pt x="468" y="4319"/>
                  </a:cubicBezTo>
                  <a:cubicBezTo>
                    <a:pt x="523" y="4400"/>
                    <a:pt x="599" y="4459"/>
                    <a:pt x="684" y="4467"/>
                  </a:cubicBezTo>
                  <a:cubicBezTo>
                    <a:pt x="689" y="4468"/>
                    <a:pt x="694" y="4468"/>
                    <a:pt x="699" y="4468"/>
                  </a:cubicBezTo>
                  <a:cubicBezTo>
                    <a:pt x="733" y="4468"/>
                    <a:pt x="768" y="4456"/>
                    <a:pt x="794" y="4438"/>
                  </a:cubicBezTo>
                  <a:cubicBezTo>
                    <a:pt x="824" y="4412"/>
                    <a:pt x="850" y="4378"/>
                    <a:pt x="871" y="4340"/>
                  </a:cubicBezTo>
                  <a:cubicBezTo>
                    <a:pt x="917" y="4264"/>
                    <a:pt x="968" y="4183"/>
                    <a:pt x="1024" y="4119"/>
                  </a:cubicBezTo>
                  <a:cubicBezTo>
                    <a:pt x="1130" y="3988"/>
                    <a:pt x="1248" y="3890"/>
                    <a:pt x="1346" y="3831"/>
                  </a:cubicBezTo>
                  <a:cubicBezTo>
                    <a:pt x="1448" y="3771"/>
                    <a:pt x="1529" y="3737"/>
                    <a:pt x="1571" y="3725"/>
                  </a:cubicBezTo>
                  <a:cubicBezTo>
                    <a:pt x="1656" y="3695"/>
                    <a:pt x="1694" y="3686"/>
                    <a:pt x="1715" y="3686"/>
                  </a:cubicBezTo>
                  <a:cubicBezTo>
                    <a:pt x="1715" y="3657"/>
                    <a:pt x="1720" y="3648"/>
                    <a:pt x="1724" y="3648"/>
                  </a:cubicBezTo>
                  <a:cubicBezTo>
                    <a:pt x="1737" y="3648"/>
                    <a:pt x="1745" y="3669"/>
                    <a:pt x="1771" y="3793"/>
                  </a:cubicBezTo>
                  <a:cubicBezTo>
                    <a:pt x="1783" y="3835"/>
                    <a:pt x="1800" y="3916"/>
                    <a:pt x="1843" y="4018"/>
                  </a:cubicBezTo>
                  <a:cubicBezTo>
                    <a:pt x="1881" y="4124"/>
                    <a:pt x="1940" y="4251"/>
                    <a:pt x="2029" y="4383"/>
                  </a:cubicBezTo>
                  <a:cubicBezTo>
                    <a:pt x="2089" y="4476"/>
                    <a:pt x="2165" y="4565"/>
                    <a:pt x="2254" y="4654"/>
                  </a:cubicBezTo>
                  <a:cubicBezTo>
                    <a:pt x="2297" y="4692"/>
                    <a:pt x="2339" y="4731"/>
                    <a:pt x="2386" y="4769"/>
                  </a:cubicBezTo>
                  <a:cubicBezTo>
                    <a:pt x="2424" y="4798"/>
                    <a:pt x="2462" y="4824"/>
                    <a:pt x="2501" y="4854"/>
                  </a:cubicBezTo>
                  <a:cubicBezTo>
                    <a:pt x="2543" y="4879"/>
                    <a:pt x="2585" y="4905"/>
                    <a:pt x="2628" y="4926"/>
                  </a:cubicBezTo>
                  <a:cubicBezTo>
                    <a:pt x="2670" y="4947"/>
                    <a:pt x="2717" y="4973"/>
                    <a:pt x="2764" y="4989"/>
                  </a:cubicBezTo>
                  <a:cubicBezTo>
                    <a:pt x="2806" y="5006"/>
                    <a:pt x="2853" y="5028"/>
                    <a:pt x="2900" y="5036"/>
                  </a:cubicBezTo>
                  <a:cubicBezTo>
                    <a:pt x="2913" y="5039"/>
                    <a:pt x="2926" y="5040"/>
                    <a:pt x="2940" y="5040"/>
                  </a:cubicBezTo>
                  <a:cubicBezTo>
                    <a:pt x="2968" y="5040"/>
                    <a:pt x="2995" y="5034"/>
                    <a:pt x="3018" y="5019"/>
                  </a:cubicBezTo>
                  <a:cubicBezTo>
                    <a:pt x="3048" y="4998"/>
                    <a:pt x="3069" y="4960"/>
                    <a:pt x="3078" y="4917"/>
                  </a:cubicBezTo>
                  <a:cubicBezTo>
                    <a:pt x="3095" y="4837"/>
                    <a:pt x="3061" y="4739"/>
                    <a:pt x="3052" y="4637"/>
                  </a:cubicBezTo>
                  <a:cubicBezTo>
                    <a:pt x="3031" y="4438"/>
                    <a:pt x="3048" y="4251"/>
                    <a:pt x="3078" y="4090"/>
                  </a:cubicBezTo>
                  <a:cubicBezTo>
                    <a:pt x="3103" y="3928"/>
                    <a:pt x="3141" y="3784"/>
                    <a:pt x="3180" y="3678"/>
                  </a:cubicBezTo>
                  <a:cubicBezTo>
                    <a:pt x="3218" y="3568"/>
                    <a:pt x="3260" y="3491"/>
                    <a:pt x="3282" y="3453"/>
                  </a:cubicBezTo>
                  <a:cubicBezTo>
                    <a:pt x="3299" y="3423"/>
                    <a:pt x="3311" y="3402"/>
                    <a:pt x="3324" y="3385"/>
                  </a:cubicBezTo>
                  <a:cubicBezTo>
                    <a:pt x="3332" y="3377"/>
                    <a:pt x="3337" y="3372"/>
                    <a:pt x="3341" y="3368"/>
                  </a:cubicBezTo>
                  <a:cubicBezTo>
                    <a:pt x="3328" y="3364"/>
                    <a:pt x="3324" y="3364"/>
                    <a:pt x="3324" y="3360"/>
                  </a:cubicBezTo>
                  <a:cubicBezTo>
                    <a:pt x="3320" y="3351"/>
                    <a:pt x="3341" y="3334"/>
                    <a:pt x="3460" y="3304"/>
                  </a:cubicBezTo>
                  <a:cubicBezTo>
                    <a:pt x="3498" y="3292"/>
                    <a:pt x="3579" y="3275"/>
                    <a:pt x="3681" y="3249"/>
                  </a:cubicBezTo>
                  <a:cubicBezTo>
                    <a:pt x="3787" y="3224"/>
                    <a:pt x="3918" y="3194"/>
                    <a:pt x="4067" y="3143"/>
                  </a:cubicBezTo>
                  <a:cubicBezTo>
                    <a:pt x="4211" y="3092"/>
                    <a:pt x="4368" y="3024"/>
                    <a:pt x="4521" y="2922"/>
                  </a:cubicBezTo>
                  <a:cubicBezTo>
                    <a:pt x="4597" y="2876"/>
                    <a:pt x="4669" y="2821"/>
                    <a:pt x="4733" y="2753"/>
                  </a:cubicBezTo>
                  <a:cubicBezTo>
                    <a:pt x="4797" y="2685"/>
                    <a:pt x="4852" y="2608"/>
                    <a:pt x="4890" y="2528"/>
                  </a:cubicBezTo>
                  <a:cubicBezTo>
                    <a:pt x="4928" y="2447"/>
                    <a:pt x="4937" y="2354"/>
                    <a:pt x="4903" y="2282"/>
                  </a:cubicBezTo>
                  <a:cubicBezTo>
                    <a:pt x="4890" y="2265"/>
                    <a:pt x="4882" y="2243"/>
                    <a:pt x="4869" y="2231"/>
                  </a:cubicBezTo>
                  <a:cubicBezTo>
                    <a:pt x="4856" y="2214"/>
                    <a:pt x="4839" y="2205"/>
                    <a:pt x="4822" y="2192"/>
                  </a:cubicBezTo>
                  <a:cubicBezTo>
                    <a:pt x="4784" y="2171"/>
                    <a:pt x="4742" y="2154"/>
                    <a:pt x="4699" y="2137"/>
                  </a:cubicBezTo>
                  <a:cubicBezTo>
                    <a:pt x="4614" y="2108"/>
                    <a:pt x="4529" y="2086"/>
                    <a:pt x="4445" y="2065"/>
                  </a:cubicBezTo>
                  <a:cubicBezTo>
                    <a:pt x="4360" y="2044"/>
                    <a:pt x="4279" y="2023"/>
                    <a:pt x="4207" y="1997"/>
                  </a:cubicBezTo>
                  <a:cubicBezTo>
                    <a:pt x="4054" y="1951"/>
                    <a:pt x="3927" y="1891"/>
                    <a:pt x="3829" y="1836"/>
                  </a:cubicBezTo>
                  <a:cubicBezTo>
                    <a:pt x="3736" y="1781"/>
                    <a:pt x="3672" y="1730"/>
                    <a:pt x="3638" y="1704"/>
                  </a:cubicBezTo>
                  <a:cubicBezTo>
                    <a:pt x="3617" y="1687"/>
                    <a:pt x="3600" y="1675"/>
                    <a:pt x="3583" y="1662"/>
                  </a:cubicBezTo>
                  <a:lnTo>
                    <a:pt x="3583" y="1662"/>
                  </a:lnTo>
                  <a:cubicBezTo>
                    <a:pt x="3587" y="1675"/>
                    <a:pt x="3587" y="1683"/>
                    <a:pt x="3587" y="1687"/>
                  </a:cubicBezTo>
                  <a:cubicBezTo>
                    <a:pt x="3600" y="1751"/>
                    <a:pt x="3608" y="1789"/>
                    <a:pt x="3613" y="1810"/>
                  </a:cubicBezTo>
                  <a:cubicBezTo>
                    <a:pt x="3617" y="1832"/>
                    <a:pt x="3617" y="1836"/>
                    <a:pt x="3613" y="1840"/>
                  </a:cubicBezTo>
                  <a:cubicBezTo>
                    <a:pt x="3604" y="1840"/>
                    <a:pt x="3600" y="1836"/>
                    <a:pt x="3587" y="1819"/>
                  </a:cubicBezTo>
                  <a:cubicBezTo>
                    <a:pt x="3574" y="1798"/>
                    <a:pt x="3557" y="1764"/>
                    <a:pt x="3540" y="1700"/>
                  </a:cubicBezTo>
                  <a:cubicBezTo>
                    <a:pt x="3528" y="1658"/>
                    <a:pt x="3511" y="1573"/>
                    <a:pt x="3507" y="1458"/>
                  </a:cubicBezTo>
                  <a:cubicBezTo>
                    <a:pt x="3507" y="1344"/>
                    <a:pt x="3523" y="1199"/>
                    <a:pt x="3549" y="1038"/>
                  </a:cubicBezTo>
                  <a:cubicBezTo>
                    <a:pt x="3574" y="881"/>
                    <a:pt x="3596" y="698"/>
                    <a:pt x="3613" y="512"/>
                  </a:cubicBezTo>
                  <a:cubicBezTo>
                    <a:pt x="3621" y="418"/>
                    <a:pt x="3630" y="316"/>
                    <a:pt x="3634" y="223"/>
                  </a:cubicBezTo>
                  <a:cubicBezTo>
                    <a:pt x="3630" y="138"/>
                    <a:pt x="3583" y="49"/>
                    <a:pt x="3502" y="19"/>
                  </a:cubicBezTo>
                  <a:cubicBezTo>
                    <a:pt x="3471" y="6"/>
                    <a:pt x="3438" y="1"/>
                    <a:pt x="34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175675" y="-1813325"/>
              <a:ext cx="12650" cy="16450"/>
            </a:xfrm>
            <a:custGeom>
              <a:avLst/>
              <a:gdLst/>
              <a:ahLst/>
              <a:cxnLst/>
              <a:rect l="l" t="t" r="r" b="b"/>
              <a:pathLst>
                <a:path w="506" h="658" extrusionOk="0">
                  <a:moveTo>
                    <a:pt x="106" y="1"/>
                  </a:moveTo>
                  <a:cubicBezTo>
                    <a:pt x="99" y="1"/>
                    <a:pt x="90" y="7"/>
                    <a:pt x="72" y="33"/>
                  </a:cubicBezTo>
                  <a:cubicBezTo>
                    <a:pt x="60" y="54"/>
                    <a:pt x="21" y="127"/>
                    <a:pt x="9" y="233"/>
                  </a:cubicBezTo>
                  <a:cubicBezTo>
                    <a:pt x="4" y="284"/>
                    <a:pt x="0" y="343"/>
                    <a:pt x="13" y="407"/>
                  </a:cubicBezTo>
                  <a:cubicBezTo>
                    <a:pt x="17" y="436"/>
                    <a:pt x="26" y="470"/>
                    <a:pt x="34" y="500"/>
                  </a:cubicBezTo>
                  <a:cubicBezTo>
                    <a:pt x="43" y="534"/>
                    <a:pt x="60" y="564"/>
                    <a:pt x="81" y="593"/>
                  </a:cubicBezTo>
                  <a:cubicBezTo>
                    <a:pt x="106" y="623"/>
                    <a:pt x="140" y="653"/>
                    <a:pt x="187" y="657"/>
                  </a:cubicBezTo>
                  <a:cubicBezTo>
                    <a:pt x="191" y="658"/>
                    <a:pt x="196" y="658"/>
                    <a:pt x="200" y="658"/>
                  </a:cubicBezTo>
                  <a:cubicBezTo>
                    <a:pt x="238" y="658"/>
                    <a:pt x="274" y="642"/>
                    <a:pt x="297" y="623"/>
                  </a:cubicBezTo>
                  <a:cubicBezTo>
                    <a:pt x="327" y="602"/>
                    <a:pt x="348" y="581"/>
                    <a:pt x="365" y="555"/>
                  </a:cubicBezTo>
                  <a:cubicBezTo>
                    <a:pt x="386" y="534"/>
                    <a:pt x="399" y="513"/>
                    <a:pt x="416" y="492"/>
                  </a:cubicBezTo>
                  <a:cubicBezTo>
                    <a:pt x="471" y="402"/>
                    <a:pt x="493" y="322"/>
                    <a:pt x="497" y="296"/>
                  </a:cubicBezTo>
                  <a:cubicBezTo>
                    <a:pt x="505" y="254"/>
                    <a:pt x="497" y="245"/>
                    <a:pt x="484" y="241"/>
                  </a:cubicBezTo>
                  <a:cubicBezTo>
                    <a:pt x="476" y="241"/>
                    <a:pt x="467" y="245"/>
                    <a:pt x="450" y="279"/>
                  </a:cubicBezTo>
                  <a:cubicBezTo>
                    <a:pt x="437" y="305"/>
                    <a:pt x="412" y="373"/>
                    <a:pt x="357" y="449"/>
                  </a:cubicBezTo>
                  <a:cubicBezTo>
                    <a:pt x="340" y="470"/>
                    <a:pt x="327" y="487"/>
                    <a:pt x="306" y="509"/>
                  </a:cubicBezTo>
                  <a:cubicBezTo>
                    <a:pt x="289" y="530"/>
                    <a:pt x="272" y="547"/>
                    <a:pt x="251" y="560"/>
                  </a:cubicBezTo>
                  <a:cubicBezTo>
                    <a:pt x="234" y="572"/>
                    <a:pt x="218" y="579"/>
                    <a:pt x="202" y="579"/>
                  </a:cubicBezTo>
                  <a:cubicBezTo>
                    <a:pt x="181" y="579"/>
                    <a:pt x="162" y="567"/>
                    <a:pt x="144" y="543"/>
                  </a:cubicBezTo>
                  <a:cubicBezTo>
                    <a:pt x="115" y="504"/>
                    <a:pt x="98" y="449"/>
                    <a:pt x="89" y="394"/>
                  </a:cubicBezTo>
                  <a:cubicBezTo>
                    <a:pt x="77" y="339"/>
                    <a:pt x="77" y="288"/>
                    <a:pt x="81" y="241"/>
                  </a:cubicBezTo>
                  <a:cubicBezTo>
                    <a:pt x="89" y="144"/>
                    <a:pt x="115" y="80"/>
                    <a:pt x="119" y="54"/>
                  </a:cubicBezTo>
                  <a:cubicBezTo>
                    <a:pt x="127" y="16"/>
                    <a:pt x="123" y="8"/>
                    <a:pt x="115" y="4"/>
                  </a:cubicBezTo>
                  <a:cubicBezTo>
                    <a:pt x="112" y="2"/>
                    <a:pt x="109" y="1"/>
                    <a:pt x="10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141925" y="-1826025"/>
              <a:ext cx="15100" cy="15375"/>
            </a:xfrm>
            <a:custGeom>
              <a:avLst/>
              <a:gdLst/>
              <a:ahLst/>
              <a:cxnLst/>
              <a:rect l="l" t="t" r="r" b="b"/>
              <a:pathLst>
                <a:path w="604" h="615" extrusionOk="0">
                  <a:moveTo>
                    <a:pt x="89" y="0"/>
                  </a:moveTo>
                  <a:cubicBezTo>
                    <a:pt x="82" y="0"/>
                    <a:pt x="70" y="7"/>
                    <a:pt x="51" y="36"/>
                  </a:cubicBezTo>
                  <a:cubicBezTo>
                    <a:pt x="39" y="57"/>
                    <a:pt x="0" y="134"/>
                    <a:pt x="0" y="244"/>
                  </a:cubicBezTo>
                  <a:cubicBezTo>
                    <a:pt x="0" y="299"/>
                    <a:pt x="9" y="359"/>
                    <a:pt x="30" y="422"/>
                  </a:cubicBezTo>
                  <a:cubicBezTo>
                    <a:pt x="56" y="482"/>
                    <a:pt x="90" y="545"/>
                    <a:pt x="157" y="588"/>
                  </a:cubicBezTo>
                  <a:cubicBezTo>
                    <a:pt x="186" y="606"/>
                    <a:pt x="220" y="614"/>
                    <a:pt x="253" y="614"/>
                  </a:cubicBezTo>
                  <a:cubicBezTo>
                    <a:pt x="259" y="614"/>
                    <a:pt x="266" y="614"/>
                    <a:pt x="272" y="613"/>
                  </a:cubicBezTo>
                  <a:cubicBezTo>
                    <a:pt x="315" y="605"/>
                    <a:pt x="348" y="588"/>
                    <a:pt x="374" y="567"/>
                  </a:cubicBezTo>
                  <a:cubicBezTo>
                    <a:pt x="429" y="520"/>
                    <a:pt x="463" y="473"/>
                    <a:pt x="493" y="431"/>
                  </a:cubicBezTo>
                  <a:cubicBezTo>
                    <a:pt x="552" y="346"/>
                    <a:pt x="582" y="274"/>
                    <a:pt x="590" y="244"/>
                  </a:cubicBezTo>
                  <a:cubicBezTo>
                    <a:pt x="603" y="206"/>
                    <a:pt x="595" y="193"/>
                    <a:pt x="586" y="189"/>
                  </a:cubicBezTo>
                  <a:cubicBezTo>
                    <a:pt x="584" y="188"/>
                    <a:pt x="583" y="188"/>
                    <a:pt x="581" y="188"/>
                  </a:cubicBezTo>
                  <a:cubicBezTo>
                    <a:pt x="574" y="188"/>
                    <a:pt x="564" y="196"/>
                    <a:pt x="544" y="223"/>
                  </a:cubicBezTo>
                  <a:cubicBezTo>
                    <a:pt x="527" y="244"/>
                    <a:pt x="493" y="312"/>
                    <a:pt x="433" y="388"/>
                  </a:cubicBezTo>
                  <a:cubicBezTo>
                    <a:pt x="404" y="427"/>
                    <a:pt x="365" y="473"/>
                    <a:pt x="327" y="503"/>
                  </a:cubicBezTo>
                  <a:cubicBezTo>
                    <a:pt x="302" y="524"/>
                    <a:pt x="274" y="535"/>
                    <a:pt x="247" y="535"/>
                  </a:cubicBezTo>
                  <a:cubicBezTo>
                    <a:pt x="230" y="535"/>
                    <a:pt x="212" y="530"/>
                    <a:pt x="196" y="520"/>
                  </a:cubicBezTo>
                  <a:cubicBezTo>
                    <a:pt x="157" y="495"/>
                    <a:pt x="124" y="444"/>
                    <a:pt x="107" y="393"/>
                  </a:cubicBezTo>
                  <a:cubicBezTo>
                    <a:pt x="85" y="342"/>
                    <a:pt x="77" y="291"/>
                    <a:pt x="73" y="244"/>
                  </a:cubicBezTo>
                  <a:cubicBezTo>
                    <a:pt x="68" y="146"/>
                    <a:pt x="94" y="79"/>
                    <a:pt x="102" y="53"/>
                  </a:cubicBezTo>
                  <a:cubicBezTo>
                    <a:pt x="111" y="19"/>
                    <a:pt x="107" y="6"/>
                    <a:pt x="94" y="2"/>
                  </a:cubicBezTo>
                  <a:cubicBezTo>
                    <a:pt x="93" y="1"/>
                    <a:pt x="91" y="0"/>
                    <a:pt x="8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155300" y="-1802900"/>
              <a:ext cx="12325" cy="10700"/>
            </a:xfrm>
            <a:custGeom>
              <a:avLst/>
              <a:gdLst/>
              <a:ahLst/>
              <a:cxnLst/>
              <a:rect l="l" t="t" r="r" b="b"/>
              <a:pathLst>
                <a:path w="493" h="428" extrusionOk="0">
                  <a:moveTo>
                    <a:pt x="90" y="0"/>
                  </a:moveTo>
                  <a:cubicBezTo>
                    <a:pt x="84" y="0"/>
                    <a:pt x="76" y="6"/>
                    <a:pt x="64" y="24"/>
                  </a:cubicBezTo>
                  <a:cubicBezTo>
                    <a:pt x="51" y="41"/>
                    <a:pt x="17" y="92"/>
                    <a:pt x="4" y="176"/>
                  </a:cubicBezTo>
                  <a:cubicBezTo>
                    <a:pt x="0" y="219"/>
                    <a:pt x="4" y="270"/>
                    <a:pt x="26" y="317"/>
                  </a:cubicBezTo>
                  <a:cubicBezTo>
                    <a:pt x="47" y="367"/>
                    <a:pt x="98" y="414"/>
                    <a:pt x="157" y="423"/>
                  </a:cubicBezTo>
                  <a:cubicBezTo>
                    <a:pt x="172" y="426"/>
                    <a:pt x="187" y="428"/>
                    <a:pt x="202" y="428"/>
                  </a:cubicBezTo>
                  <a:cubicBezTo>
                    <a:pt x="243" y="428"/>
                    <a:pt x="283" y="416"/>
                    <a:pt x="314" y="397"/>
                  </a:cubicBezTo>
                  <a:cubicBezTo>
                    <a:pt x="361" y="372"/>
                    <a:pt x="395" y="338"/>
                    <a:pt x="420" y="304"/>
                  </a:cubicBezTo>
                  <a:cubicBezTo>
                    <a:pt x="467" y="236"/>
                    <a:pt x="484" y="176"/>
                    <a:pt x="488" y="159"/>
                  </a:cubicBezTo>
                  <a:cubicBezTo>
                    <a:pt x="493" y="130"/>
                    <a:pt x="488" y="121"/>
                    <a:pt x="476" y="117"/>
                  </a:cubicBezTo>
                  <a:cubicBezTo>
                    <a:pt x="473" y="116"/>
                    <a:pt x="471" y="115"/>
                    <a:pt x="468" y="115"/>
                  </a:cubicBezTo>
                  <a:cubicBezTo>
                    <a:pt x="461" y="115"/>
                    <a:pt x="454" y="120"/>
                    <a:pt x="442" y="138"/>
                  </a:cubicBezTo>
                  <a:cubicBezTo>
                    <a:pt x="429" y="155"/>
                    <a:pt x="403" y="206"/>
                    <a:pt x="361" y="261"/>
                  </a:cubicBezTo>
                  <a:cubicBezTo>
                    <a:pt x="340" y="287"/>
                    <a:pt x="314" y="312"/>
                    <a:pt x="280" y="329"/>
                  </a:cubicBezTo>
                  <a:cubicBezTo>
                    <a:pt x="254" y="342"/>
                    <a:pt x="224" y="348"/>
                    <a:pt x="195" y="348"/>
                  </a:cubicBezTo>
                  <a:cubicBezTo>
                    <a:pt x="187" y="348"/>
                    <a:pt x="178" y="347"/>
                    <a:pt x="170" y="346"/>
                  </a:cubicBezTo>
                  <a:cubicBezTo>
                    <a:pt x="136" y="338"/>
                    <a:pt x="111" y="317"/>
                    <a:pt x="98" y="283"/>
                  </a:cubicBezTo>
                  <a:cubicBezTo>
                    <a:pt x="81" y="253"/>
                    <a:pt x="77" y="215"/>
                    <a:pt x="81" y="185"/>
                  </a:cubicBezTo>
                  <a:cubicBezTo>
                    <a:pt x="85" y="117"/>
                    <a:pt x="106" y="66"/>
                    <a:pt x="111" y="45"/>
                  </a:cubicBezTo>
                  <a:cubicBezTo>
                    <a:pt x="115" y="15"/>
                    <a:pt x="106" y="7"/>
                    <a:pt x="98" y="2"/>
                  </a:cubicBezTo>
                  <a:cubicBezTo>
                    <a:pt x="95" y="1"/>
                    <a:pt x="93" y="0"/>
                    <a:pt x="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166650" y="-1837550"/>
              <a:ext cx="8075" cy="7775"/>
            </a:xfrm>
            <a:custGeom>
              <a:avLst/>
              <a:gdLst/>
              <a:ahLst/>
              <a:cxnLst/>
              <a:rect l="l" t="t" r="r" b="b"/>
              <a:pathLst>
                <a:path w="323" h="311" extrusionOk="0">
                  <a:moveTo>
                    <a:pt x="191" y="43"/>
                  </a:moveTo>
                  <a:cubicBezTo>
                    <a:pt x="200" y="47"/>
                    <a:pt x="208" y="51"/>
                    <a:pt x="217" y="56"/>
                  </a:cubicBezTo>
                  <a:cubicBezTo>
                    <a:pt x="238" y="68"/>
                    <a:pt x="255" y="90"/>
                    <a:pt x="264" y="119"/>
                  </a:cubicBezTo>
                  <a:cubicBezTo>
                    <a:pt x="272" y="145"/>
                    <a:pt x="268" y="183"/>
                    <a:pt x="251" y="213"/>
                  </a:cubicBezTo>
                  <a:cubicBezTo>
                    <a:pt x="232" y="239"/>
                    <a:pt x="199" y="256"/>
                    <a:pt x="168" y="256"/>
                  </a:cubicBezTo>
                  <a:cubicBezTo>
                    <a:pt x="164" y="256"/>
                    <a:pt x="161" y="256"/>
                    <a:pt x="157" y="255"/>
                  </a:cubicBezTo>
                  <a:cubicBezTo>
                    <a:pt x="119" y="255"/>
                    <a:pt x="85" y="230"/>
                    <a:pt x="73" y="200"/>
                  </a:cubicBezTo>
                  <a:cubicBezTo>
                    <a:pt x="56" y="166"/>
                    <a:pt x="56" y="132"/>
                    <a:pt x="73" y="107"/>
                  </a:cubicBezTo>
                  <a:cubicBezTo>
                    <a:pt x="98" y="51"/>
                    <a:pt x="153" y="47"/>
                    <a:pt x="170" y="47"/>
                  </a:cubicBezTo>
                  <a:cubicBezTo>
                    <a:pt x="179" y="43"/>
                    <a:pt x="187" y="43"/>
                    <a:pt x="191" y="43"/>
                  </a:cubicBezTo>
                  <a:close/>
                  <a:moveTo>
                    <a:pt x="179" y="1"/>
                  </a:moveTo>
                  <a:cubicBezTo>
                    <a:pt x="162" y="5"/>
                    <a:pt x="153" y="5"/>
                    <a:pt x="149" y="9"/>
                  </a:cubicBezTo>
                  <a:cubicBezTo>
                    <a:pt x="140" y="9"/>
                    <a:pt x="123" y="13"/>
                    <a:pt x="111" y="18"/>
                  </a:cubicBezTo>
                  <a:cubicBezTo>
                    <a:pt x="81" y="26"/>
                    <a:pt x="47" y="47"/>
                    <a:pt x="26" y="85"/>
                  </a:cubicBezTo>
                  <a:cubicBezTo>
                    <a:pt x="5" y="124"/>
                    <a:pt x="0" y="179"/>
                    <a:pt x="26" y="225"/>
                  </a:cubicBezTo>
                  <a:cubicBezTo>
                    <a:pt x="47" y="272"/>
                    <a:pt x="98" y="306"/>
                    <a:pt x="153" y="310"/>
                  </a:cubicBezTo>
                  <a:cubicBezTo>
                    <a:pt x="208" y="310"/>
                    <a:pt x="264" y="285"/>
                    <a:pt x="293" y="242"/>
                  </a:cubicBezTo>
                  <a:cubicBezTo>
                    <a:pt x="323" y="196"/>
                    <a:pt x="323" y="145"/>
                    <a:pt x="310" y="102"/>
                  </a:cubicBezTo>
                  <a:cubicBezTo>
                    <a:pt x="297" y="60"/>
                    <a:pt x="264" y="34"/>
                    <a:pt x="238" y="18"/>
                  </a:cubicBezTo>
                  <a:cubicBezTo>
                    <a:pt x="213" y="5"/>
                    <a:pt x="191" y="1"/>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168025" y="-1836500"/>
              <a:ext cx="5450" cy="5350"/>
            </a:xfrm>
            <a:custGeom>
              <a:avLst/>
              <a:gdLst/>
              <a:ahLst/>
              <a:cxnLst/>
              <a:rect l="l" t="t" r="r" b="b"/>
              <a:pathLst>
                <a:path w="218" h="214" extrusionOk="0">
                  <a:moveTo>
                    <a:pt x="136" y="1"/>
                  </a:moveTo>
                  <a:cubicBezTo>
                    <a:pt x="132" y="1"/>
                    <a:pt x="124" y="1"/>
                    <a:pt x="115" y="5"/>
                  </a:cubicBezTo>
                  <a:cubicBezTo>
                    <a:pt x="98" y="5"/>
                    <a:pt x="43" y="9"/>
                    <a:pt x="18" y="65"/>
                  </a:cubicBezTo>
                  <a:cubicBezTo>
                    <a:pt x="1" y="90"/>
                    <a:pt x="1" y="124"/>
                    <a:pt x="18" y="158"/>
                  </a:cubicBezTo>
                  <a:cubicBezTo>
                    <a:pt x="30" y="188"/>
                    <a:pt x="64" y="213"/>
                    <a:pt x="102" y="213"/>
                  </a:cubicBezTo>
                  <a:cubicBezTo>
                    <a:pt x="106" y="214"/>
                    <a:pt x="109" y="214"/>
                    <a:pt x="113" y="214"/>
                  </a:cubicBezTo>
                  <a:cubicBezTo>
                    <a:pt x="144" y="214"/>
                    <a:pt x="177" y="197"/>
                    <a:pt x="196" y="171"/>
                  </a:cubicBezTo>
                  <a:cubicBezTo>
                    <a:pt x="213" y="141"/>
                    <a:pt x="217" y="103"/>
                    <a:pt x="209" y="77"/>
                  </a:cubicBezTo>
                  <a:cubicBezTo>
                    <a:pt x="200" y="48"/>
                    <a:pt x="183" y="26"/>
                    <a:pt x="162" y="14"/>
                  </a:cubicBezTo>
                  <a:cubicBezTo>
                    <a:pt x="153" y="9"/>
                    <a:pt x="145" y="5"/>
                    <a:pt x="1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173025" y="-1847300"/>
              <a:ext cx="6275" cy="6825"/>
            </a:xfrm>
            <a:custGeom>
              <a:avLst/>
              <a:gdLst/>
              <a:ahLst/>
              <a:cxnLst/>
              <a:rect l="l" t="t" r="r" b="b"/>
              <a:pathLst>
                <a:path w="251" h="273" extrusionOk="0">
                  <a:moveTo>
                    <a:pt x="135" y="42"/>
                  </a:moveTo>
                  <a:cubicBezTo>
                    <a:pt x="151" y="42"/>
                    <a:pt x="177" y="45"/>
                    <a:pt x="191" y="81"/>
                  </a:cubicBezTo>
                  <a:cubicBezTo>
                    <a:pt x="195" y="102"/>
                    <a:pt x="195" y="127"/>
                    <a:pt x="183" y="153"/>
                  </a:cubicBezTo>
                  <a:cubicBezTo>
                    <a:pt x="170" y="178"/>
                    <a:pt x="149" y="204"/>
                    <a:pt x="127" y="217"/>
                  </a:cubicBezTo>
                  <a:cubicBezTo>
                    <a:pt x="122" y="219"/>
                    <a:pt x="116" y="220"/>
                    <a:pt x="111" y="220"/>
                  </a:cubicBezTo>
                  <a:cubicBezTo>
                    <a:pt x="95" y="220"/>
                    <a:pt x="81" y="211"/>
                    <a:pt x="68" y="195"/>
                  </a:cubicBezTo>
                  <a:cubicBezTo>
                    <a:pt x="55" y="174"/>
                    <a:pt x="51" y="149"/>
                    <a:pt x="55" y="127"/>
                  </a:cubicBezTo>
                  <a:cubicBezTo>
                    <a:pt x="64" y="81"/>
                    <a:pt x="102" y="64"/>
                    <a:pt x="110" y="55"/>
                  </a:cubicBezTo>
                  <a:cubicBezTo>
                    <a:pt x="119" y="51"/>
                    <a:pt x="127" y="47"/>
                    <a:pt x="127" y="42"/>
                  </a:cubicBezTo>
                  <a:cubicBezTo>
                    <a:pt x="130" y="42"/>
                    <a:pt x="132" y="42"/>
                    <a:pt x="135" y="42"/>
                  </a:cubicBezTo>
                  <a:close/>
                  <a:moveTo>
                    <a:pt x="161" y="0"/>
                  </a:moveTo>
                  <a:cubicBezTo>
                    <a:pt x="136" y="0"/>
                    <a:pt x="119" y="9"/>
                    <a:pt x="110" y="13"/>
                  </a:cubicBezTo>
                  <a:cubicBezTo>
                    <a:pt x="106" y="17"/>
                    <a:pt x="102" y="21"/>
                    <a:pt x="98" y="26"/>
                  </a:cubicBezTo>
                  <a:cubicBezTo>
                    <a:pt x="89" y="26"/>
                    <a:pt x="76" y="30"/>
                    <a:pt x="55" y="42"/>
                  </a:cubicBezTo>
                  <a:cubicBezTo>
                    <a:pt x="38" y="59"/>
                    <a:pt x="17" y="81"/>
                    <a:pt x="9" y="115"/>
                  </a:cubicBezTo>
                  <a:cubicBezTo>
                    <a:pt x="0" y="149"/>
                    <a:pt x="4" y="191"/>
                    <a:pt x="26" y="225"/>
                  </a:cubicBezTo>
                  <a:cubicBezTo>
                    <a:pt x="38" y="242"/>
                    <a:pt x="55" y="259"/>
                    <a:pt x="76" y="267"/>
                  </a:cubicBezTo>
                  <a:cubicBezTo>
                    <a:pt x="85" y="271"/>
                    <a:pt x="94" y="272"/>
                    <a:pt x="104" y="272"/>
                  </a:cubicBezTo>
                  <a:cubicBezTo>
                    <a:pt x="119" y="272"/>
                    <a:pt x="135" y="268"/>
                    <a:pt x="149" y="263"/>
                  </a:cubicBezTo>
                  <a:cubicBezTo>
                    <a:pt x="191" y="242"/>
                    <a:pt x="212" y="208"/>
                    <a:pt x="229" y="174"/>
                  </a:cubicBezTo>
                  <a:cubicBezTo>
                    <a:pt x="246" y="140"/>
                    <a:pt x="250" y="93"/>
                    <a:pt x="233" y="64"/>
                  </a:cubicBezTo>
                  <a:cubicBezTo>
                    <a:pt x="221" y="30"/>
                    <a:pt x="191" y="4"/>
                    <a:pt x="16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174275" y="-1846250"/>
              <a:ext cx="3650" cy="4450"/>
            </a:xfrm>
            <a:custGeom>
              <a:avLst/>
              <a:gdLst/>
              <a:ahLst/>
              <a:cxnLst/>
              <a:rect l="l" t="t" r="r" b="b"/>
              <a:pathLst>
                <a:path w="146" h="178" extrusionOk="0">
                  <a:moveTo>
                    <a:pt x="85" y="0"/>
                  </a:moveTo>
                  <a:cubicBezTo>
                    <a:pt x="82" y="0"/>
                    <a:pt x="80" y="0"/>
                    <a:pt x="77" y="0"/>
                  </a:cubicBezTo>
                  <a:cubicBezTo>
                    <a:pt x="77" y="5"/>
                    <a:pt x="69" y="9"/>
                    <a:pt x="60" y="13"/>
                  </a:cubicBezTo>
                  <a:cubicBezTo>
                    <a:pt x="52" y="22"/>
                    <a:pt x="14" y="39"/>
                    <a:pt x="5" y="85"/>
                  </a:cubicBezTo>
                  <a:cubicBezTo>
                    <a:pt x="1" y="107"/>
                    <a:pt x="5" y="132"/>
                    <a:pt x="18" y="153"/>
                  </a:cubicBezTo>
                  <a:cubicBezTo>
                    <a:pt x="31" y="169"/>
                    <a:pt x="45" y="178"/>
                    <a:pt x="61" y="178"/>
                  </a:cubicBezTo>
                  <a:cubicBezTo>
                    <a:pt x="66" y="178"/>
                    <a:pt x="72" y="177"/>
                    <a:pt x="77" y="175"/>
                  </a:cubicBezTo>
                  <a:cubicBezTo>
                    <a:pt x="99" y="162"/>
                    <a:pt x="120" y="136"/>
                    <a:pt x="133" y="111"/>
                  </a:cubicBezTo>
                  <a:cubicBezTo>
                    <a:pt x="145" y="85"/>
                    <a:pt x="145" y="60"/>
                    <a:pt x="141" y="39"/>
                  </a:cubicBezTo>
                  <a:cubicBezTo>
                    <a:pt x="127" y="3"/>
                    <a:pt x="101"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179275" y="-1857700"/>
              <a:ext cx="6400" cy="6500"/>
            </a:xfrm>
            <a:custGeom>
              <a:avLst/>
              <a:gdLst/>
              <a:ahLst/>
              <a:cxnLst/>
              <a:rect l="l" t="t" r="r" b="b"/>
              <a:pathLst>
                <a:path w="256" h="260" extrusionOk="0">
                  <a:moveTo>
                    <a:pt x="158" y="34"/>
                  </a:moveTo>
                  <a:cubicBezTo>
                    <a:pt x="166" y="38"/>
                    <a:pt x="200" y="47"/>
                    <a:pt x="200" y="93"/>
                  </a:cubicBezTo>
                  <a:cubicBezTo>
                    <a:pt x="204" y="132"/>
                    <a:pt x="158" y="200"/>
                    <a:pt x="111" y="204"/>
                  </a:cubicBezTo>
                  <a:cubicBezTo>
                    <a:pt x="109" y="204"/>
                    <a:pt x="106" y="204"/>
                    <a:pt x="104" y="204"/>
                  </a:cubicBezTo>
                  <a:cubicBezTo>
                    <a:pt x="85" y="204"/>
                    <a:pt x="68" y="189"/>
                    <a:pt x="64" y="170"/>
                  </a:cubicBezTo>
                  <a:cubicBezTo>
                    <a:pt x="56" y="149"/>
                    <a:pt x="60" y="123"/>
                    <a:pt x="73" y="106"/>
                  </a:cubicBezTo>
                  <a:cubicBezTo>
                    <a:pt x="94" y="68"/>
                    <a:pt x="132" y="47"/>
                    <a:pt x="145" y="38"/>
                  </a:cubicBezTo>
                  <a:cubicBezTo>
                    <a:pt x="145" y="38"/>
                    <a:pt x="145" y="38"/>
                    <a:pt x="149" y="34"/>
                  </a:cubicBezTo>
                  <a:close/>
                  <a:moveTo>
                    <a:pt x="153" y="0"/>
                  </a:moveTo>
                  <a:cubicBezTo>
                    <a:pt x="149" y="4"/>
                    <a:pt x="145" y="4"/>
                    <a:pt x="145" y="4"/>
                  </a:cubicBezTo>
                  <a:cubicBezTo>
                    <a:pt x="141" y="4"/>
                    <a:pt x="136" y="9"/>
                    <a:pt x="128" y="9"/>
                  </a:cubicBezTo>
                  <a:cubicBezTo>
                    <a:pt x="115" y="13"/>
                    <a:pt x="68" y="26"/>
                    <a:pt x="30" y="81"/>
                  </a:cubicBezTo>
                  <a:cubicBezTo>
                    <a:pt x="13" y="106"/>
                    <a:pt x="0" y="144"/>
                    <a:pt x="13" y="187"/>
                  </a:cubicBezTo>
                  <a:cubicBezTo>
                    <a:pt x="22" y="208"/>
                    <a:pt x="30" y="225"/>
                    <a:pt x="51" y="238"/>
                  </a:cubicBezTo>
                  <a:cubicBezTo>
                    <a:pt x="68" y="255"/>
                    <a:pt x="94" y="259"/>
                    <a:pt x="119" y="259"/>
                  </a:cubicBezTo>
                  <a:cubicBezTo>
                    <a:pt x="166" y="251"/>
                    <a:pt x="196" y="221"/>
                    <a:pt x="217" y="191"/>
                  </a:cubicBezTo>
                  <a:cubicBezTo>
                    <a:pt x="238" y="161"/>
                    <a:pt x="255" y="123"/>
                    <a:pt x="251" y="89"/>
                  </a:cubicBezTo>
                  <a:cubicBezTo>
                    <a:pt x="247" y="55"/>
                    <a:pt x="230" y="26"/>
                    <a:pt x="204" y="13"/>
                  </a:cubicBezTo>
                  <a:cubicBezTo>
                    <a:pt x="183" y="0"/>
                    <a:pt x="162" y="0"/>
                    <a:pt x="153"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180650" y="-1856850"/>
              <a:ext cx="3750" cy="4275"/>
            </a:xfrm>
            <a:custGeom>
              <a:avLst/>
              <a:gdLst/>
              <a:ahLst/>
              <a:cxnLst/>
              <a:rect l="l" t="t" r="r" b="b"/>
              <a:pathLst>
                <a:path w="150" h="171" extrusionOk="0">
                  <a:moveTo>
                    <a:pt x="94" y="0"/>
                  </a:moveTo>
                  <a:cubicBezTo>
                    <a:pt x="90" y="4"/>
                    <a:pt x="90" y="4"/>
                    <a:pt x="90" y="4"/>
                  </a:cubicBezTo>
                  <a:cubicBezTo>
                    <a:pt x="77" y="13"/>
                    <a:pt x="39" y="34"/>
                    <a:pt x="18" y="72"/>
                  </a:cubicBezTo>
                  <a:cubicBezTo>
                    <a:pt x="5" y="89"/>
                    <a:pt x="1" y="115"/>
                    <a:pt x="9" y="136"/>
                  </a:cubicBezTo>
                  <a:cubicBezTo>
                    <a:pt x="13" y="155"/>
                    <a:pt x="30" y="170"/>
                    <a:pt x="49" y="170"/>
                  </a:cubicBezTo>
                  <a:cubicBezTo>
                    <a:pt x="51" y="170"/>
                    <a:pt x="54" y="170"/>
                    <a:pt x="56" y="170"/>
                  </a:cubicBezTo>
                  <a:cubicBezTo>
                    <a:pt x="103" y="166"/>
                    <a:pt x="149" y="98"/>
                    <a:pt x="145" y="59"/>
                  </a:cubicBezTo>
                  <a:cubicBezTo>
                    <a:pt x="145" y="13"/>
                    <a:pt x="111" y="4"/>
                    <a:pt x="1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192425" y="-1806575"/>
              <a:ext cx="7450" cy="7025"/>
            </a:xfrm>
            <a:custGeom>
              <a:avLst/>
              <a:gdLst/>
              <a:ahLst/>
              <a:cxnLst/>
              <a:rect l="l" t="t" r="r" b="b"/>
              <a:pathLst>
                <a:path w="298" h="281" extrusionOk="0">
                  <a:moveTo>
                    <a:pt x="149" y="43"/>
                  </a:moveTo>
                  <a:cubicBezTo>
                    <a:pt x="171" y="48"/>
                    <a:pt x="200" y="52"/>
                    <a:pt x="221" y="77"/>
                  </a:cubicBezTo>
                  <a:cubicBezTo>
                    <a:pt x="238" y="94"/>
                    <a:pt x="247" y="124"/>
                    <a:pt x="234" y="154"/>
                  </a:cubicBezTo>
                  <a:cubicBezTo>
                    <a:pt x="226" y="183"/>
                    <a:pt x="200" y="209"/>
                    <a:pt x="171" y="222"/>
                  </a:cubicBezTo>
                  <a:cubicBezTo>
                    <a:pt x="162" y="224"/>
                    <a:pt x="153" y="226"/>
                    <a:pt x="143" y="226"/>
                  </a:cubicBezTo>
                  <a:cubicBezTo>
                    <a:pt x="123" y="226"/>
                    <a:pt x="100" y="219"/>
                    <a:pt x="86" y="205"/>
                  </a:cubicBezTo>
                  <a:cubicBezTo>
                    <a:pt x="60" y="188"/>
                    <a:pt x="52" y="158"/>
                    <a:pt x="56" y="132"/>
                  </a:cubicBezTo>
                  <a:cubicBezTo>
                    <a:pt x="56" y="107"/>
                    <a:pt x="73" y="90"/>
                    <a:pt x="86" y="82"/>
                  </a:cubicBezTo>
                  <a:cubicBezTo>
                    <a:pt x="103" y="69"/>
                    <a:pt x="115" y="65"/>
                    <a:pt x="124" y="65"/>
                  </a:cubicBezTo>
                  <a:cubicBezTo>
                    <a:pt x="141" y="56"/>
                    <a:pt x="149" y="56"/>
                    <a:pt x="149" y="48"/>
                  </a:cubicBezTo>
                  <a:lnTo>
                    <a:pt x="149" y="43"/>
                  </a:lnTo>
                  <a:close/>
                  <a:moveTo>
                    <a:pt x="162" y="1"/>
                  </a:moveTo>
                  <a:cubicBezTo>
                    <a:pt x="137" y="5"/>
                    <a:pt x="115" y="9"/>
                    <a:pt x="107" y="14"/>
                  </a:cubicBezTo>
                  <a:cubicBezTo>
                    <a:pt x="90" y="22"/>
                    <a:pt x="86" y="31"/>
                    <a:pt x="86" y="35"/>
                  </a:cubicBezTo>
                  <a:cubicBezTo>
                    <a:pt x="77" y="39"/>
                    <a:pt x="73" y="39"/>
                    <a:pt x="64" y="43"/>
                  </a:cubicBezTo>
                  <a:cubicBezTo>
                    <a:pt x="39" y="56"/>
                    <a:pt x="14" y="86"/>
                    <a:pt x="9" y="128"/>
                  </a:cubicBezTo>
                  <a:cubicBezTo>
                    <a:pt x="1" y="166"/>
                    <a:pt x="14" y="213"/>
                    <a:pt x="52" y="247"/>
                  </a:cubicBezTo>
                  <a:cubicBezTo>
                    <a:pt x="78" y="268"/>
                    <a:pt x="113" y="280"/>
                    <a:pt x="147" y="280"/>
                  </a:cubicBezTo>
                  <a:cubicBezTo>
                    <a:pt x="162" y="280"/>
                    <a:pt x="177" y="278"/>
                    <a:pt x="192" y="273"/>
                  </a:cubicBezTo>
                  <a:cubicBezTo>
                    <a:pt x="238" y="251"/>
                    <a:pt x="272" y="213"/>
                    <a:pt x="285" y="166"/>
                  </a:cubicBezTo>
                  <a:cubicBezTo>
                    <a:pt x="298" y="120"/>
                    <a:pt x="285" y="69"/>
                    <a:pt x="255" y="39"/>
                  </a:cubicBezTo>
                  <a:cubicBezTo>
                    <a:pt x="226" y="14"/>
                    <a:pt x="188" y="1"/>
                    <a:pt x="162"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193700" y="-1805500"/>
              <a:ext cx="4900" cy="4575"/>
            </a:xfrm>
            <a:custGeom>
              <a:avLst/>
              <a:gdLst/>
              <a:ahLst/>
              <a:cxnLst/>
              <a:rect l="l" t="t" r="r" b="b"/>
              <a:pathLst>
                <a:path w="196" h="183" extrusionOk="0">
                  <a:moveTo>
                    <a:pt x="98" y="0"/>
                  </a:moveTo>
                  <a:lnTo>
                    <a:pt x="98" y="5"/>
                  </a:lnTo>
                  <a:cubicBezTo>
                    <a:pt x="98" y="13"/>
                    <a:pt x="90" y="13"/>
                    <a:pt x="73" y="22"/>
                  </a:cubicBezTo>
                  <a:cubicBezTo>
                    <a:pt x="64" y="22"/>
                    <a:pt x="52" y="26"/>
                    <a:pt x="35" y="39"/>
                  </a:cubicBezTo>
                  <a:cubicBezTo>
                    <a:pt x="22" y="47"/>
                    <a:pt x="5" y="64"/>
                    <a:pt x="5" y="89"/>
                  </a:cubicBezTo>
                  <a:cubicBezTo>
                    <a:pt x="1" y="115"/>
                    <a:pt x="9" y="145"/>
                    <a:pt x="35" y="162"/>
                  </a:cubicBezTo>
                  <a:cubicBezTo>
                    <a:pt x="49" y="176"/>
                    <a:pt x="72" y="183"/>
                    <a:pt x="92" y="183"/>
                  </a:cubicBezTo>
                  <a:cubicBezTo>
                    <a:pt x="102" y="183"/>
                    <a:pt x="111" y="181"/>
                    <a:pt x="120" y="179"/>
                  </a:cubicBezTo>
                  <a:cubicBezTo>
                    <a:pt x="149" y="166"/>
                    <a:pt x="175" y="140"/>
                    <a:pt x="183" y="111"/>
                  </a:cubicBezTo>
                  <a:cubicBezTo>
                    <a:pt x="196" y="81"/>
                    <a:pt x="187" y="51"/>
                    <a:pt x="170" y="34"/>
                  </a:cubicBezTo>
                  <a:cubicBezTo>
                    <a:pt x="149" y="9"/>
                    <a:pt x="120" y="5"/>
                    <a:pt x="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203150" y="-1803600"/>
              <a:ext cx="5975" cy="5325"/>
            </a:xfrm>
            <a:custGeom>
              <a:avLst/>
              <a:gdLst/>
              <a:ahLst/>
              <a:cxnLst/>
              <a:rect l="l" t="t" r="r" b="b"/>
              <a:pathLst>
                <a:path w="239" h="213" extrusionOk="0">
                  <a:moveTo>
                    <a:pt x="174" y="43"/>
                  </a:moveTo>
                  <a:cubicBezTo>
                    <a:pt x="183" y="47"/>
                    <a:pt x="187" y="52"/>
                    <a:pt x="187" y="69"/>
                  </a:cubicBezTo>
                  <a:cubicBezTo>
                    <a:pt x="187" y="81"/>
                    <a:pt x="174" y="103"/>
                    <a:pt x="157" y="124"/>
                  </a:cubicBezTo>
                  <a:cubicBezTo>
                    <a:pt x="141" y="145"/>
                    <a:pt x="124" y="158"/>
                    <a:pt x="102" y="158"/>
                  </a:cubicBezTo>
                  <a:cubicBezTo>
                    <a:pt x="99" y="159"/>
                    <a:pt x="95" y="159"/>
                    <a:pt x="92" y="159"/>
                  </a:cubicBezTo>
                  <a:cubicBezTo>
                    <a:pt x="76" y="159"/>
                    <a:pt x="64" y="151"/>
                    <a:pt x="64" y="137"/>
                  </a:cubicBezTo>
                  <a:cubicBezTo>
                    <a:pt x="56" y="124"/>
                    <a:pt x="64" y="103"/>
                    <a:pt x="73" y="90"/>
                  </a:cubicBezTo>
                  <a:cubicBezTo>
                    <a:pt x="98" y="60"/>
                    <a:pt x="132" y="52"/>
                    <a:pt x="145" y="43"/>
                  </a:cubicBezTo>
                  <a:close/>
                  <a:moveTo>
                    <a:pt x="179" y="1"/>
                  </a:moveTo>
                  <a:cubicBezTo>
                    <a:pt x="157" y="1"/>
                    <a:pt x="145" y="5"/>
                    <a:pt x="136" y="9"/>
                  </a:cubicBezTo>
                  <a:lnTo>
                    <a:pt x="132" y="9"/>
                  </a:lnTo>
                  <a:cubicBezTo>
                    <a:pt x="128" y="9"/>
                    <a:pt x="115" y="13"/>
                    <a:pt x="98" y="18"/>
                  </a:cubicBezTo>
                  <a:cubicBezTo>
                    <a:pt x="81" y="26"/>
                    <a:pt x="60" y="35"/>
                    <a:pt x="39" y="56"/>
                  </a:cubicBezTo>
                  <a:cubicBezTo>
                    <a:pt x="17" y="81"/>
                    <a:pt x="0" y="111"/>
                    <a:pt x="13" y="154"/>
                  </a:cubicBezTo>
                  <a:cubicBezTo>
                    <a:pt x="17" y="171"/>
                    <a:pt x="30" y="192"/>
                    <a:pt x="51" y="200"/>
                  </a:cubicBezTo>
                  <a:cubicBezTo>
                    <a:pt x="68" y="213"/>
                    <a:pt x="90" y="213"/>
                    <a:pt x="107" y="213"/>
                  </a:cubicBezTo>
                  <a:cubicBezTo>
                    <a:pt x="149" y="209"/>
                    <a:pt x="179" y="179"/>
                    <a:pt x="200" y="154"/>
                  </a:cubicBezTo>
                  <a:cubicBezTo>
                    <a:pt x="217" y="132"/>
                    <a:pt x="234" y="103"/>
                    <a:pt x="234" y="69"/>
                  </a:cubicBezTo>
                  <a:cubicBezTo>
                    <a:pt x="238" y="56"/>
                    <a:pt x="230" y="35"/>
                    <a:pt x="221" y="22"/>
                  </a:cubicBezTo>
                  <a:cubicBezTo>
                    <a:pt x="208" y="9"/>
                    <a:pt x="191" y="5"/>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204525" y="-1802525"/>
              <a:ext cx="3325" cy="2900"/>
            </a:xfrm>
            <a:custGeom>
              <a:avLst/>
              <a:gdLst/>
              <a:ahLst/>
              <a:cxnLst/>
              <a:rect l="l" t="t" r="r" b="b"/>
              <a:pathLst>
                <a:path w="133" h="116" extrusionOk="0">
                  <a:moveTo>
                    <a:pt x="90" y="0"/>
                  </a:moveTo>
                  <a:cubicBezTo>
                    <a:pt x="77" y="9"/>
                    <a:pt x="43" y="17"/>
                    <a:pt x="18" y="47"/>
                  </a:cubicBezTo>
                  <a:cubicBezTo>
                    <a:pt x="9" y="60"/>
                    <a:pt x="1" y="81"/>
                    <a:pt x="9" y="94"/>
                  </a:cubicBezTo>
                  <a:cubicBezTo>
                    <a:pt x="9" y="108"/>
                    <a:pt x="21" y="116"/>
                    <a:pt x="37" y="116"/>
                  </a:cubicBezTo>
                  <a:cubicBezTo>
                    <a:pt x="40" y="116"/>
                    <a:pt x="44" y="116"/>
                    <a:pt x="47" y="115"/>
                  </a:cubicBezTo>
                  <a:cubicBezTo>
                    <a:pt x="69" y="115"/>
                    <a:pt x="86" y="102"/>
                    <a:pt x="102" y="81"/>
                  </a:cubicBezTo>
                  <a:cubicBezTo>
                    <a:pt x="119" y="60"/>
                    <a:pt x="132" y="38"/>
                    <a:pt x="132" y="26"/>
                  </a:cubicBezTo>
                  <a:cubicBezTo>
                    <a:pt x="132" y="9"/>
                    <a:pt x="128" y="4"/>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212700" y="-1805175"/>
              <a:ext cx="5550" cy="5525"/>
            </a:xfrm>
            <a:custGeom>
              <a:avLst/>
              <a:gdLst/>
              <a:ahLst/>
              <a:cxnLst/>
              <a:rect l="l" t="t" r="r" b="b"/>
              <a:pathLst>
                <a:path w="222" h="221" extrusionOk="0">
                  <a:moveTo>
                    <a:pt x="132" y="43"/>
                  </a:moveTo>
                  <a:cubicBezTo>
                    <a:pt x="145" y="51"/>
                    <a:pt x="157" y="64"/>
                    <a:pt x="162" y="85"/>
                  </a:cubicBezTo>
                  <a:cubicBezTo>
                    <a:pt x="162" y="102"/>
                    <a:pt x="157" y="123"/>
                    <a:pt x="145" y="140"/>
                  </a:cubicBezTo>
                  <a:cubicBezTo>
                    <a:pt x="132" y="157"/>
                    <a:pt x="111" y="166"/>
                    <a:pt x="94" y="170"/>
                  </a:cubicBezTo>
                  <a:cubicBezTo>
                    <a:pt x="81" y="170"/>
                    <a:pt x="73" y="166"/>
                    <a:pt x="68" y="161"/>
                  </a:cubicBezTo>
                  <a:cubicBezTo>
                    <a:pt x="64" y="161"/>
                    <a:pt x="60" y="157"/>
                    <a:pt x="56" y="153"/>
                  </a:cubicBezTo>
                  <a:cubicBezTo>
                    <a:pt x="56" y="149"/>
                    <a:pt x="56" y="149"/>
                    <a:pt x="56" y="149"/>
                  </a:cubicBezTo>
                  <a:cubicBezTo>
                    <a:pt x="56" y="144"/>
                    <a:pt x="56" y="144"/>
                    <a:pt x="56" y="144"/>
                  </a:cubicBezTo>
                  <a:cubicBezTo>
                    <a:pt x="56" y="127"/>
                    <a:pt x="64" y="110"/>
                    <a:pt x="77" y="98"/>
                  </a:cubicBezTo>
                  <a:cubicBezTo>
                    <a:pt x="90" y="81"/>
                    <a:pt x="102" y="64"/>
                    <a:pt x="111" y="55"/>
                  </a:cubicBezTo>
                  <a:cubicBezTo>
                    <a:pt x="119" y="51"/>
                    <a:pt x="124" y="47"/>
                    <a:pt x="128" y="47"/>
                  </a:cubicBezTo>
                  <a:cubicBezTo>
                    <a:pt x="132" y="43"/>
                    <a:pt x="132" y="43"/>
                    <a:pt x="132" y="43"/>
                  </a:cubicBezTo>
                  <a:close/>
                  <a:moveTo>
                    <a:pt x="128" y="0"/>
                  </a:moveTo>
                  <a:cubicBezTo>
                    <a:pt x="102" y="0"/>
                    <a:pt x="102" y="9"/>
                    <a:pt x="102" y="13"/>
                  </a:cubicBezTo>
                  <a:cubicBezTo>
                    <a:pt x="94" y="17"/>
                    <a:pt x="90" y="17"/>
                    <a:pt x="85" y="21"/>
                  </a:cubicBezTo>
                  <a:cubicBezTo>
                    <a:pt x="68" y="34"/>
                    <a:pt x="56" y="51"/>
                    <a:pt x="39" y="68"/>
                  </a:cubicBezTo>
                  <a:cubicBezTo>
                    <a:pt x="34" y="72"/>
                    <a:pt x="30" y="76"/>
                    <a:pt x="26" y="81"/>
                  </a:cubicBezTo>
                  <a:cubicBezTo>
                    <a:pt x="13" y="98"/>
                    <a:pt x="0" y="123"/>
                    <a:pt x="5" y="157"/>
                  </a:cubicBezTo>
                  <a:cubicBezTo>
                    <a:pt x="9" y="174"/>
                    <a:pt x="22" y="195"/>
                    <a:pt x="39" y="208"/>
                  </a:cubicBezTo>
                  <a:cubicBezTo>
                    <a:pt x="43" y="212"/>
                    <a:pt x="47" y="212"/>
                    <a:pt x="51" y="217"/>
                  </a:cubicBezTo>
                  <a:cubicBezTo>
                    <a:pt x="68" y="221"/>
                    <a:pt x="81" y="221"/>
                    <a:pt x="94" y="221"/>
                  </a:cubicBezTo>
                  <a:cubicBezTo>
                    <a:pt x="174" y="217"/>
                    <a:pt x="221" y="136"/>
                    <a:pt x="208" y="76"/>
                  </a:cubicBezTo>
                  <a:cubicBezTo>
                    <a:pt x="191" y="17"/>
                    <a:pt x="141" y="0"/>
                    <a:pt x="12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213975" y="-1804125"/>
              <a:ext cx="2775" cy="3200"/>
            </a:xfrm>
            <a:custGeom>
              <a:avLst/>
              <a:gdLst/>
              <a:ahLst/>
              <a:cxnLst/>
              <a:rect l="l" t="t" r="r" b="b"/>
              <a:pathLst>
                <a:path w="111" h="128" extrusionOk="0">
                  <a:moveTo>
                    <a:pt x="81" y="1"/>
                  </a:moveTo>
                  <a:cubicBezTo>
                    <a:pt x="81" y="1"/>
                    <a:pt x="81" y="1"/>
                    <a:pt x="77" y="5"/>
                  </a:cubicBezTo>
                  <a:cubicBezTo>
                    <a:pt x="73" y="5"/>
                    <a:pt x="68" y="9"/>
                    <a:pt x="60" y="13"/>
                  </a:cubicBezTo>
                  <a:cubicBezTo>
                    <a:pt x="51" y="22"/>
                    <a:pt x="39" y="39"/>
                    <a:pt x="26" y="56"/>
                  </a:cubicBezTo>
                  <a:cubicBezTo>
                    <a:pt x="13" y="73"/>
                    <a:pt x="0" y="90"/>
                    <a:pt x="5" y="107"/>
                  </a:cubicBezTo>
                  <a:cubicBezTo>
                    <a:pt x="5" y="111"/>
                    <a:pt x="9" y="115"/>
                    <a:pt x="17" y="119"/>
                  </a:cubicBezTo>
                  <a:cubicBezTo>
                    <a:pt x="22" y="124"/>
                    <a:pt x="30" y="128"/>
                    <a:pt x="43" y="128"/>
                  </a:cubicBezTo>
                  <a:cubicBezTo>
                    <a:pt x="60" y="124"/>
                    <a:pt x="81" y="115"/>
                    <a:pt x="94" y="98"/>
                  </a:cubicBezTo>
                  <a:cubicBezTo>
                    <a:pt x="106" y="81"/>
                    <a:pt x="111" y="60"/>
                    <a:pt x="111" y="43"/>
                  </a:cubicBezTo>
                  <a:cubicBezTo>
                    <a:pt x="106" y="22"/>
                    <a:pt x="94" y="9"/>
                    <a:pt x="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164725" y="-1776200"/>
              <a:ext cx="5450" cy="8300"/>
            </a:xfrm>
            <a:custGeom>
              <a:avLst/>
              <a:gdLst/>
              <a:ahLst/>
              <a:cxnLst/>
              <a:rect l="l" t="t" r="r" b="b"/>
              <a:pathLst>
                <a:path w="218" h="332" extrusionOk="0">
                  <a:moveTo>
                    <a:pt x="137" y="34"/>
                  </a:moveTo>
                  <a:cubicBezTo>
                    <a:pt x="137" y="38"/>
                    <a:pt x="141" y="38"/>
                    <a:pt x="141" y="38"/>
                  </a:cubicBezTo>
                  <a:cubicBezTo>
                    <a:pt x="145" y="42"/>
                    <a:pt x="154" y="42"/>
                    <a:pt x="158" y="59"/>
                  </a:cubicBezTo>
                  <a:cubicBezTo>
                    <a:pt x="162" y="76"/>
                    <a:pt x="167" y="106"/>
                    <a:pt x="167" y="136"/>
                  </a:cubicBezTo>
                  <a:cubicBezTo>
                    <a:pt x="167" y="161"/>
                    <a:pt x="162" y="195"/>
                    <a:pt x="154" y="229"/>
                  </a:cubicBezTo>
                  <a:cubicBezTo>
                    <a:pt x="145" y="246"/>
                    <a:pt x="141" y="259"/>
                    <a:pt x="133" y="267"/>
                  </a:cubicBezTo>
                  <a:cubicBezTo>
                    <a:pt x="126" y="273"/>
                    <a:pt x="120" y="277"/>
                    <a:pt x="114" y="277"/>
                  </a:cubicBezTo>
                  <a:cubicBezTo>
                    <a:pt x="112" y="277"/>
                    <a:pt x="109" y="277"/>
                    <a:pt x="107" y="276"/>
                  </a:cubicBezTo>
                  <a:cubicBezTo>
                    <a:pt x="99" y="276"/>
                    <a:pt x="86" y="263"/>
                    <a:pt x="77" y="250"/>
                  </a:cubicBezTo>
                  <a:cubicBezTo>
                    <a:pt x="69" y="237"/>
                    <a:pt x="65" y="225"/>
                    <a:pt x="60" y="208"/>
                  </a:cubicBezTo>
                  <a:cubicBezTo>
                    <a:pt x="56" y="178"/>
                    <a:pt x="56" y="144"/>
                    <a:pt x="69" y="119"/>
                  </a:cubicBezTo>
                  <a:cubicBezTo>
                    <a:pt x="86" y="68"/>
                    <a:pt x="124" y="46"/>
                    <a:pt x="137" y="34"/>
                  </a:cubicBezTo>
                  <a:close/>
                  <a:moveTo>
                    <a:pt x="141" y="1"/>
                  </a:moveTo>
                  <a:cubicBezTo>
                    <a:pt x="137" y="1"/>
                    <a:pt x="130" y="2"/>
                    <a:pt x="120" y="4"/>
                  </a:cubicBezTo>
                  <a:cubicBezTo>
                    <a:pt x="103" y="13"/>
                    <a:pt x="52" y="38"/>
                    <a:pt x="22" y="102"/>
                  </a:cubicBezTo>
                  <a:cubicBezTo>
                    <a:pt x="9" y="136"/>
                    <a:pt x="1" y="178"/>
                    <a:pt x="9" y="221"/>
                  </a:cubicBezTo>
                  <a:cubicBezTo>
                    <a:pt x="18" y="259"/>
                    <a:pt x="35" y="310"/>
                    <a:pt x="90" y="327"/>
                  </a:cubicBezTo>
                  <a:cubicBezTo>
                    <a:pt x="97" y="330"/>
                    <a:pt x="105" y="331"/>
                    <a:pt x="113" y="331"/>
                  </a:cubicBezTo>
                  <a:cubicBezTo>
                    <a:pt x="137" y="331"/>
                    <a:pt x="161" y="318"/>
                    <a:pt x="171" y="305"/>
                  </a:cubicBezTo>
                  <a:cubicBezTo>
                    <a:pt x="188" y="284"/>
                    <a:pt x="196" y="263"/>
                    <a:pt x="200" y="242"/>
                  </a:cubicBezTo>
                  <a:cubicBezTo>
                    <a:pt x="213" y="204"/>
                    <a:pt x="217" y="165"/>
                    <a:pt x="213" y="131"/>
                  </a:cubicBezTo>
                  <a:cubicBezTo>
                    <a:pt x="213" y="97"/>
                    <a:pt x="209" y="72"/>
                    <a:pt x="196" y="46"/>
                  </a:cubicBezTo>
                  <a:cubicBezTo>
                    <a:pt x="192" y="34"/>
                    <a:pt x="183" y="21"/>
                    <a:pt x="175" y="17"/>
                  </a:cubicBezTo>
                  <a:cubicBezTo>
                    <a:pt x="167" y="8"/>
                    <a:pt x="158" y="4"/>
                    <a:pt x="150" y="4"/>
                  </a:cubicBezTo>
                  <a:cubicBezTo>
                    <a:pt x="147" y="2"/>
                    <a:pt x="145" y="1"/>
                    <a:pt x="14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166125" y="-1775375"/>
              <a:ext cx="2775" cy="6125"/>
            </a:xfrm>
            <a:custGeom>
              <a:avLst/>
              <a:gdLst/>
              <a:ahLst/>
              <a:cxnLst/>
              <a:rect l="l" t="t" r="r" b="b"/>
              <a:pathLst>
                <a:path w="111" h="245" extrusionOk="0">
                  <a:moveTo>
                    <a:pt x="81" y="1"/>
                  </a:moveTo>
                  <a:cubicBezTo>
                    <a:pt x="68" y="13"/>
                    <a:pt x="30" y="35"/>
                    <a:pt x="13" y="86"/>
                  </a:cubicBezTo>
                  <a:cubicBezTo>
                    <a:pt x="0" y="111"/>
                    <a:pt x="0" y="145"/>
                    <a:pt x="4" y="175"/>
                  </a:cubicBezTo>
                  <a:cubicBezTo>
                    <a:pt x="9" y="192"/>
                    <a:pt x="13" y="204"/>
                    <a:pt x="21" y="217"/>
                  </a:cubicBezTo>
                  <a:cubicBezTo>
                    <a:pt x="30" y="230"/>
                    <a:pt x="43" y="243"/>
                    <a:pt x="51" y="243"/>
                  </a:cubicBezTo>
                  <a:cubicBezTo>
                    <a:pt x="53" y="244"/>
                    <a:pt x="56" y="244"/>
                    <a:pt x="58" y="244"/>
                  </a:cubicBezTo>
                  <a:cubicBezTo>
                    <a:pt x="64" y="244"/>
                    <a:pt x="70" y="240"/>
                    <a:pt x="77" y="234"/>
                  </a:cubicBezTo>
                  <a:cubicBezTo>
                    <a:pt x="85" y="226"/>
                    <a:pt x="89" y="213"/>
                    <a:pt x="98" y="196"/>
                  </a:cubicBezTo>
                  <a:cubicBezTo>
                    <a:pt x="106" y="162"/>
                    <a:pt x="111" y="128"/>
                    <a:pt x="111" y="103"/>
                  </a:cubicBezTo>
                  <a:cubicBezTo>
                    <a:pt x="111" y="73"/>
                    <a:pt x="106" y="43"/>
                    <a:pt x="102" y="26"/>
                  </a:cubicBezTo>
                  <a:cubicBezTo>
                    <a:pt x="98" y="9"/>
                    <a:pt x="89" y="9"/>
                    <a:pt x="85" y="5"/>
                  </a:cubicBezTo>
                  <a:cubicBezTo>
                    <a:pt x="85" y="5"/>
                    <a:pt x="81" y="5"/>
                    <a:pt x="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167275" y="-1765525"/>
              <a:ext cx="4375" cy="7375"/>
            </a:xfrm>
            <a:custGeom>
              <a:avLst/>
              <a:gdLst/>
              <a:ahLst/>
              <a:cxnLst/>
              <a:rect l="l" t="t" r="r" b="b"/>
              <a:pathLst>
                <a:path w="175" h="295" extrusionOk="0">
                  <a:moveTo>
                    <a:pt x="86" y="35"/>
                  </a:moveTo>
                  <a:cubicBezTo>
                    <a:pt x="90" y="35"/>
                    <a:pt x="98" y="35"/>
                    <a:pt x="103" y="44"/>
                  </a:cubicBezTo>
                  <a:cubicBezTo>
                    <a:pt x="107" y="48"/>
                    <a:pt x="107" y="52"/>
                    <a:pt x="111" y="57"/>
                  </a:cubicBezTo>
                  <a:cubicBezTo>
                    <a:pt x="115" y="65"/>
                    <a:pt x="115" y="78"/>
                    <a:pt x="120" y="95"/>
                  </a:cubicBezTo>
                  <a:cubicBezTo>
                    <a:pt x="124" y="116"/>
                    <a:pt x="120" y="142"/>
                    <a:pt x="115" y="171"/>
                  </a:cubicBezTo>
                  <a:cubicBezTo>
                    <a:pt x="111" y="197"/>
                    <a:pt x="98" y="231"/>
                    <a:pt x="90" y="239"/>
                  </a:cubicBezTo>
                  <a:cubicBezTo>
                    <a:pt x="89" y="240"/>
                    <a:pt x="87" y="241"/>
                    <a:pt x="85" y="241"/>
                  </a:cubicBezTo>
                  <a:cubicBezTo>
                    <a:pt x="79" y="241"/>
                    <a:pt x="68" y="234"/>
                    <a:pt x="65" y="218"/>
                  </a:cubicBezTo>
                  <a:cubicBezTo>
                    <a:pt x="60" y="218"/>
                    <a:pt x="60" y="214"/>
                    <a:pt x="60" y="214"/>
                  </a:cubicBezTo>
                  <a:cubicBezTo>
                    <a:pt x="52" y="188"/>
                    <a:pt x="52" y="163"/>
                    <a:pt x="52" y="142"/>
                  </a:cubicBezTo>
                  <a:cubicBezTo>
                    <a:pt x="52" y="95"/>
                    <a:pt x="69" y="61"/>
                    <a:pt x="73" y="48"/>
                  </a:cubicBezTo>
                  <a:cubicBezTo>
                    <a:pt x="73" y="44"/>
                    <a:pt x="73" y="40"/>
                    <a:pt x="73" y="35"/>
                  </a:cubicBezTo>
                  <a:close/>
                  <a:moveTo>
                    <a:pt x="95" y="0"/>
                  </a:moveTo>
                  <a:cubicBezTo>
                    <a:pt x="88" y="0"/>
                    <a:pt x="81" y="1"/>
                    <a:pt x="77" y="1"/>
                  </a:cubicBezTo>
                  <a:cubicBezTo>
                    <a:pt x="69" y="6"/>
                    <a:pt x="65" y="14"/>
                    <a:pt x="60" y="18"/>
                  </a:cubicBezTo>
                  <a:cubicBezTo>
                    <a:pt x="56" y="18"/>
                    <a:pt x="52" y="23"/>
                    <a:pt x="43" y="31"/>
                  </a:cubicBezTo>
                  <a:cubicBezTo>
                    <a:pt x="31" y="44"/>
                    <a:pt x="9" y="82"/>
                    <a:pt x="1" y="137"/>
                  </a:cubicBezTo>
                  <a:cubicBezTo>
                    <a:pt x="1" y="163"/>
                    <a:pt x="1" y="197"/>
                    <a:pt x="14" y="231"/>
                  </a:cubicBezTo>
                  <a:cubicBezTo>
                    <a:pt x="18" y="243"/>
                    <a:pt x="22" y="260"/>
                    <a:pt x="39" y="277"/>
                  </a:cubicBezTo>
                  <a:cubicBezTo>
                    <a:pt x="43" y="277"/>
                    <a:pt x="43" y="277"/>
                    <a:pt x="48" y="282"/>
                  </a:cubicBezTo>
                  <a:cubicBezTo>
                    <a:pt x="56" y="286"/>
                    <a:pt x="69" y="294"/>
                    <a:pt x="81" y="294"/>
                  </a:cubicBezTo>
                  <a:cubicBezTo>
                    <a:pt x="98" y="294"/>
                    <a:pt x="111" y="290"/>
                    <a:pt x="120" y="282"/>
                  </a:cubicBezTo>
                  <a:cubicBezTo>
                    <a:pt x="141" y="265"/>
                    <a:pt x="149" y="243"/>
                    <a:pt x="154" y="226"/>
                  </a:cubicBezTo>
                  <a:cubicBezTo>
                    <a:pt x="162" y="209"/>
                    <a:pt x="166" y="197"/>
                    <a:pt x="166" y="180"/>
                  </a:cubicBezTo>
                  <a:cubicBezTo>
                    <a:pt x="175" y="146"/>
                    <a:pt x="171" y="112"/>
                    <a:pt x="166" y="86"/>
                  </a:cubicBezTo>
                  <a:cubicBezTo>
                    <a:pt x="162" y="61"/>
                    <a:pt x="154" y="31"/>
                    <a:pt x="132" y="14"/>
                  </a:cubicBezTo>
                  <a:cubicBezTo>
                    <a:pt x="128" y="10"/>
                    <a:pt x="124" y="6"/>
                    <a:pt x="120" y="6"/>
                  </a:cubicBezTo>
                  <a:cubicBezTo>
                    <a:pt x="111" y="1"/>
                    <a:pt x="103" y="0"/>
                    <a:pt x="95"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168550" y="-1764650"/>
              <a:ext cx="1825" cy="5150"/>
            </a:xfrm>
            <a:custGeom>
              <a:avLst/>
              <a:gdLst/>
              <a:ahLst/>
              <a:cxnLst/>
              <a:rect l="l" t="t" r="r" b="b"/>
              <a:pathLst>
                <a:path w="73" h="206" extrusionOk="0">
                  <a:moveTo>
                    <a:pt x="22" y="0"/>
                  </a:moveTo>
                  <a:cubicBezTo>
                    <a:pt x="22" y="5"/>
                    <a:pt x="22" y="9"/>
                    <a:pt x="22" y="13"/>
                  </a:cubicBezTo>
                  <a:cubicBezTo>
                    <a:pt x="18" y="26"/>
                    <a:pt x="1" y="60"/>
                    <a:pt x="1" y="107"/>
                  </a:cubicBezTo>
                  <a:cubicBezTo>
                    <a:pt x="1" y="128"/>
                    <a:pt x="1" y="153"/>
                    <a:pt x="9" y="179"/>
                  </a:cubicBezTo>
                  <a:cubicBezTo>
                    <a:pt x="16" y="196"/>
                    <a:pt x="29" y="205"/>
                    <a:pt x="36" y="205"/>
                  </a:cubicBezTo>
                  <a:cubicBezTo>
                    <a:pt x="37" y="205"/>
                    <a:pt x="38" y="205"/>
                    <a:pt x="39" y="204"/>
                  </a:cubicBezTo>
                  <a:cubicBezTo>
                    <a:pt x="47" y="196"/>
                    <a:pt x="60" y="162"/>
                    <a:pt x="64" y="136"/>
                  </a:cubicBezTo>
                  <a:cubicBezTo>
                    <a:pt x="69" y="107"/>
                    <a:pt x="73" y="81"/>
                    <a:pt x="69" y="60"/>
                  </a:cubicBezTo>
                  <a:cubicBezTo>
                    <a:pt x="64" y="34"/>
                    <a:pt x="60" y="17"/>
                    <a:pt x="52" y="9"/>
                  </a:cubicBezTo>
                  <a:cubicBezTo>
                    <a:pt x="47" y="0"/>
                    <a:pt x="39" y="0"/>
                    <a:pt x="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169725" y="-1757000"/>
              <a:ext cx="5000" cy="6250"/>
            </a:xfrm>
            <a:custGeom>
              <a:avLst/>
              <a:gdLst/>
              <a:ahLst/>
              <a:cxnLst/>
              <a:rect l="l" t="t" r="r" b="b"/>
              <a:pathLst>
                <a:path w="200" h="250" extrusionOk="0">
                  <a:moveTo>
                    <a:pt x="68" y="46"/>
                  </a:moveTo>
                  <a:cubicBezTo>
                    <a:pt x="78" y="46"/>
                    <a:pt x="90" y="49"/>
                    <a:pt x="102" y="59"/>
                  </a:cubicBezTo>
                  <a:cubicBezTo>
                    <a:pt x="115" y="72"/>
                    <a:pt x="124" y="89"/>
                    <a:pt x="132" y="115"/>
                  </a:cubicBezTo>
                  <a:cubicBezTo>
                    <a:pt x="141" y="140"/>
                    <a:pt x="149" y="170"/>
                    <a:pt x="141" y="183"/>
                  </a:cubicBezTo>
                  <a:cubicBezTo>
                    <a:pt x="141" y="191"/>
                    <a:pt x="136" y="195"/>
                    <a:pt x="132" y="195"/>
                  </a:cubicBezTo>
                  <a:cubicBezTo>
                    <a:pt x="131" y="197"/>
                    <a:pt x="129" y="197"/>
                    <a:pt x="127" y="197"/>
                  </a:cubicBezTo>
                  <a:cubicBezTo>
                    <a:pt x="123" y="197"/>
                    <a:pt x="117" y="194"/>
                    <a:pt x="111" y="191"/>
                  </a:cubicBezTo>
                  <a:cubicBezTo>
                    <a:pt x="90" y="183"/>
                    <a:pt x="77" y="166"/>
                    <a:pt x="68" y="144"/>
                  </a:cubicBezTo>
                  <a:cubicBezTo>
                    <a:pt x="47" y="110"/>
                    <a:pt x="51" y="76"/>
                    <a:pt x="47" y="68"/>
                  </a:cubicBezTo>
                  <a:cubicBezTo>
                    <a:pt x="47" y="59"/>
                    <a:pt x="47" y="55"/>
                    <a:pt x="43" y="51"/>
                  </a:cubicBezTo>
                  <a:cubicBezTo>
                    <a:pt x="49" y="49"/>
                    <a:pt x="58" y="46"/>
                    <a:pt x="68" y="46"/>
                  </a:cubicBezTo>
                  <a:close/>
                  <a:moveTo>
                    <a:pt x="75" y="0"/>
                  </a:moveTo>
                  <a:cubicBezTo>
                    <a:pt x="66" y="0"/>
                    <a:pt x="58" y="2"/>
                    <a:pt x="51" y="4"/>
                  </a:cubicBezTo>
                  <a:cubicBezTo>
                    <a:pt x="30" y="13"/>
                    <a:pt x="17" y="25"/>
                    <a:pt x="13" y="34"/>
                  </a:cubicBezTo>
                  <a:cubicBezTo>
                    <a:pt x="5" y="51"/>
                    <a:pt x="9" y="59"/>
                    <a:pt x="13" y="64"/>
                  </a:cubicBezTo>
                  <a:cubicBezTo>
                    <a:pt x="9" y="76"/>
                    <a:pt x="0" y="119"/>
                    <a:pt x="22" y="170"/>
                  </a:cubicBezTo>
                  <a:cubicBezTo>
                    <a:pt x="34" y="195"/>
                    <a:pt x="56" y="221"/>
                    <a:pt x="85" y="238"/>
                  </a:cubicBezTo>
                  <a:cubicBezTo>
                    <a:pt x="97" y="244"/>
                    <a:pt x="109" y="250"/>
                    <a:pt x="124" y="250"/>
                  </a:cubicBezTo>
                  <a:cubicBezTo>
                    <a:pt x="131" y="250"/>
                    <a:pt x="137" y="249"/>
                    <a:pt x="145" y="246"/>
                  </a:cubicBezTo>
                  <a:cubicBezTo>
                    <a:pt x="170" y="242"/>
                    <a:pt x="187" y="221"/>
                    <a:pt x="196" y="200"/>
                  </a:cubicBezTo>
                  <a:cubicBezTo>
                    <a:pt x="200" y="178"/>
                    <a:pt x="196" y="157"/>
                    <a:pt x="196" y="144"/>
                  </a:cubicBezTo>
                  <a:cubicBezTo>
                    <a:pt x="191" y="127"/>
                    <a:pt x="187" y="110"/>
                    <a:pt x="183" y="98"/>
                  </a:cubicBezTo>
                  <a:cubicBezTo>
                    <a:pt x="174" y="68"/>
                    <a:pt x="158" y="38"/>
                    <a:pt x="132" y="21"/>
                  </a:cubicBezTo>
                  <a:cubicBezTo>
                    <a:pt x="115" y="7"/>
                    <a:pt x="93" y="0"/>
                    <a:pt x="75"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170775" y="-1755875"/>
              <a:ext cx="2700" cy="3825"/>
            </a:xfrm>
            <a:custGeom>
              <a:avLst/>
              <a:gdLst/>
              <a:ahLst/>
              <a:cxnLst/>
              <a:rect l="l" t="t" r="r" b="b"/>
              <a:pathLst>
                <a:path w="108" h="153" extrusionOk="0">
                  <a:moveTo>
                    <a:pt x="26" y="1"/>
                  </a:moveTo>
                  <a:cubicBezTo>
                    <a:pt x="16" y="1"/>
                    <a:pt x="7" y="4"/>
                    <a:pt x="1" y="6"/>
                  </a:cubicBezTo>
                  <a:cubicBezTo>
                    <a:pt x="5" y="10"/>
                    <a:pt x="5" y="14"/>
                    <a:pt x="5" y="23"/>
                  </a:cubicBezTo>
                  <a:cubicBezTo>
                    <a:pt x="9" y="31"/>
                    <a:pt x="5" y="65"/>
                    <a:pt x="26" y="99"/>
                  </a:cubicBezTo>
                  <a:cubicBezTo>
                    <a:pt x="35" y="121"/>
                    <a:pt x="48" y="138"/>
                    <a:pt x="69" y="146"/>
                  </a:cubicBezTo>
                  <a:cubicBezTo>
                    <a:pt x="75" y="149"/>
                    <a:pt x="81" y="152"/>
                    <a:pt x="85" y="152"/>
                  </a:cubicBezTo>
                  <a:cubicBezTo>
                    <a:pt x="87" y="152"/>
                    <a:pt x="89" y="152"/>
                    <a:pt x="90" y="150"/>
                  </a:cubicBezTo>
                  <a:cubicBezTo>
                    <a:pt x="94" y="150"/>
                    <a:pt x="99" y="146"/>
                    <a:pt x="99" y="138"/>
                  </a:cubicBezTo>
                  <a:cubicBezTo>
                    <a:pt x="107" y="125"/>
                    <a:pt x="99" y="95"/>
                    <a:pt x="90" y="70"/>
                  </a:cubicBezTo>
                  <a:cubicBezTo>
                    <a:pt x="82" y="44"/>
                    <a:pt x="73" y="27"/>
                    <a:pt x="60" y="14"/>
                  </a:cubicBezTo>
                  <a:cubicBezTo>
                    <a:pt x="48" y="4"/>
                    <a:pt x="36"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129400" y="-1791475"/>
              <a:ext cx="7250" cy="7325"/>
            </a:xfrm>
            <a:custGeom>
              <a:avLst/>
              <a:gdLst/>
              <a:ahLst/>
              <a:cxnLst/>
              <a:rect l="l" t="t" r="r" b="b"/>
              <a:pathLst>
                <a:path w="290" h="293" extrusionOk="0">
                  <a:moveTo>
                    <a:pt x="187" y="38"/>
                  </a:moveTo>
                  <a:cubicBezTo>
                    <a:pt x="192" y="38"/>
                    <a:pt x="209" y="38"/>
                    <a:pt x="221" y="46"/>
                  </a:cubicBezTo>
                  <a:cubicBezTo>
                    <a:pt x="230" y="55"/>
                    <a:pt x="243" y="76"/>
                    <a:pt x="238" y="101"/>
                  </a:cubicBezTo>
                  <a:cubicBezTo>
                    <a:pt x="238" y="127"/>
                    <a:pt x="221" y="157"/>
                    <a:pt x="196" y="182"/>
                  </a:cubicBezTo>
                  <a:cubicBezTo>
                    <a:pt x="170" y="212"/>
                    <a:pt x="145" y="237"/>
                    <a:pt x="115" y="237"/>
                  </a:cubicBezTo>
                  <a:cubicBezTo>
                    <a:pt x="114" y="238"/>
                    <a:pt x="112" y="238"/>
                    <a:pt x="110" y="238"/>
                  </a:cubicBezTo>
                  <a:cubicBezTo>
                    <a:pt x="90" y="238"/>
                    <a:pt x="68" y="214"/>
                    <a:pt x="60" y="186"/>
                  </a:cubicBezTo>
                  <a:cubicBezTo>
                    <a:pt x="56" y="161"/>
                    <a:pt x="69" y="131"/>
                    <a:pt x="85" y="110"/>
                  </a:cubicBezTo>
                  <a:cubicBezTo>
                    <a:pt x="124" y="68"/>
                    <a:pt x="170" y="51"/>
                    <a:pt x="183" y="38"/>
                  </a:cubicBezTo>
                  <a:close/>
                  <a:moveTo>
                    <a:pt x="201" y="0"/>
                  </a:moveTo>
                  <a:cubicBezTo>
                    <a:pt x="192" y="0"/>
                    <a:pt x="185" y="2"/>
                    <a:pt x="179" y="4"/>
                  </a:cubicBezTo>
                  <a:cubicBezTo>
                    <a:pt x="179" y="4"/>
                    <a:pt x="175" y="4"/>
                    <a:pt x="175" y="8"/>
                  </a:cubicBezTo>
                  <a:lnTo>
                    <a:pt x="170" y="8"/>
                  </a:lnTo>
                  <a:cubicBezTo>
                    <a:pt x="162" y="8"/>
                    <a:pt x="145" y="12"/>
                    <a:pt x="124" y="25"/>
                  </a:cubicBezTo>
                  <a:cubicBezTo>
                    <a:pt x="102" y="34"/>
                    <a:pt x="73" y="51"/>
                    <a:pt x="52" y="80"/>
                  </a:cubicBezTo>
                  <a:cubicBezTo>
                    <a:pt x="26" y="106"/>
                    <a:pt x="1" y="148"/>
                    <a:pt x="9" y="199"/>
                  </a:cubicBezTo>
                  <a:cubicBezTo>
                    <a:pt x="13" y="225"/>
                    <a:pt x="26" y="246"/>
                    <a:pt x="47" y="263"/>
                  </a:cubicBezTo>
                  <a:cubicBezTo>
                    <a:pt x="64" y="284"/>
                    <a:pt x="94" y="292"/>
                    <a:pt x="124" y="292"/>
                  </a:cubicBezTo>
                  <a:cubicBezTo>
                    <a:pt x="149" y="288"/>
                    <a:pt x="175" y="275"/>
                    <a:pt x="192" y="263"/>
                  </a:cubicBezTo>
                  <a:cubicBezTo>
                    <a:pt x="209" y="246"/>
                    <a:pt x="221" y="233"/>
                    <a:pt x="234" y="216"/>
                  </a:cubicBezTo>
                  <a:cubicBezTo>
                    <a:pt x="264" y="186"/>
                    <a:pt x="285" y="148"/>
                    <a:pt x="289" y="106"/>
                  </a:cubicBezTo>
                  <a:cubicBezTo>
                    <a:pt x="289" y="63"/>
                    <a:pt x="272" y="25"/>
                    <a:pt x="243" y="12"/>
                  </a:cubicBezTo>
                  <a:cubicBezTo>
                    <a:pt x="226" y="3"/>
                    <a:pt x="212" y="0"/>
                    <a:pt x="20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130775" y="-1790550"/>
              <a:ext cx="4700" cy="5025"/>
            </a:xfrm>
            <a:custGeom>
              <a:avLst/>
              <a:gdLst/>
              <a:ahLst/>
              <a:cxnLst/>
              <a:rect l="l" t="t" r="r" b="b"/>
              <a:pathLst>
                <a:path w="188" h="201" extrusionOk="0">
                  <a:moveTo>
                    <a:pt x="128" y="1"/>
                  </a:moveTo>
                  <a:cubicBezTo>
                    <a:pt x="115" y="14"/>
                    <a:pt x="69" y="31"/>
                    <a:pt x="30" y="73"/>
                  </a:cubicBezTo>
                  <a:cubicBezTo>
                    <a:pt x="14" y="94"/>
                    <a:pt x="1" y="124"/>
                    <a:pt x="5" y="149"/>
                  </a:cubicBezTo>
                  <a:cubicBezTo>
                    <a:pt x="13" y="177"/>
                    <a:pt x="35" y="201"/>
                    <a:pt x="55" y="201"/>
                  </a:cubicBezTo>
                  <a:cubicBezTo>
                    <a:pt x="57" y="201"/>
                    <a:pt x="59" y="201"/>
                    <a:pt x="60" y="200"/>
                  </a:cubicBezTo>
                  <a:cubicBezTo>
                    <a:pt x="90" y="200"/>
                    <a:pt x="115" y="175"/>
                    <a:pt x="141" y="145"/>
                  </a:cubicBezTo>
                  <a:cubicBezTo>
                    <a:pt x="166" y="120"/>
                    <a:pt x="183" y="90"/>
                    <a:pt x="183" y="64"/>
                  </a:cubicBezTo>
                  <a:cubicBezTo>
                    <a:pt x="188" y="39"/>
                    <a:pt x="175" y="18"/>
                    <a:pt x="166" y="9"/>
                  </a:cubicBezTo>
                  <a:cubicBezTo>
                    <a:pt x="154" y="1"/>
                    <a:pt x="137" y="1"/>
                    <a:pt x="1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123675" y="-1783350"/>
              <a:ext cx="6175" cy="6150"/>
            </a:xfrm>
            <a:custGeom>
              <a:avLst/>
              <a:gdLst/>
              <a:ahLst/>
              <a:cxnLst/>
              <a:rect l="l" t="t" r="r" b="b"/>
              <a:pathLst>
                <a:path w="247" h="246" extrusionOk="0">
                  <a:moveTo>
                    <a:pt x="167" y="42"/>
                  </a:moveTo>
                  <a:cubicBezTo>
                    <a:pt x="171" y="42"/>
                    <a:pt x="174" y="42"/>
                    <a:pt x="179" y="44"/>
                  </a:cubicBezTo>
                  <a:cubicBezTo>
                    <a:pt x="183" y="48"/>
                    <a:pt x="196" y="61"/>
                    <a:pt x="196" y="78"/>
                  </a:cubicBezTo>
                  <a:cubicBezTo>
                    <a:pt x="196" y="95"/>
                    <a:pt x="183" y="116"/>
                    <a:pt x="166" y="137"/>
                  </a:cubicBezTo>
                  <a:cubicBezTo>
                    <a:pt x="149" y="158"/>
                    <a:pt x="128" y="180"/>
                    <a:pt x="107" y="188"/>
                  </a:cubicBezTo>
                  <a:cubicBezTo>
                    <a:pt x="102" y="190"/>
                    <a:pt x="97" y="191"/>
                    <a:pt x="93" y="191"/>
                  </a:cubicBezTo>
                  <a:cubicBezTo>
                    <a:pt x="78" y="191"/>
                    <a:pt x="66" y="180"/>
                    <a:pt x="60" y="167"/>
                  </a:cubicBezTo>
                  <a:cubicBezTo>
                    <a:pt x="56" y="150"/>
                    <a:pt x="60" y="129"/>
                    <a:pt x="73" y="112"/>
                  </a:cubicBezTo>
                  <a:cubicBezTo>
                    <a:pt x="94" y="78"/>
                    <a:pt x="132" y="61"/>
                    <a:pt x="145" y="52"/>
                  </a:cubicBezTo>
                  <a:cubicBezTo>
                    <a:pt x="145" y="48"/>
                    <a:pt x="145" y="48"/>
                    <a:pt x="149" y="48"/>
                  </a:cubicBezTo>
                  <a:cubicBezTo>
                    <a:pt x="149" y="48"/>
                    <a:pt x="153" y="44"/>
                    <a:pt x="153" y="44"/>
                  </a:cubicBezTo>
                  <a:cubicBezTo>
                    <a:pt x="156" y="44"/>
                    <a:pt x="161" y="42"/>
                    <a:pt x="167" y="42"/>
                  </a:cubicBezTo>
                  <a:close/>
                  <a:moveTo>
                    <a:pt x="176" y="1"/>
                  </a:moveTo>
                  <a:cubicBezTo>
                    <a:pt x="153" y="1"/>
                    <a:pt x="139" y="11"/>
                    <a:pt x="132" y="18"/>
                  </a:cubicBezTo>
                  <a:cubicBezTo>
                    <a:pt x="132" y="18"/>
                    <a:pt x="132" y="18"/>
                    <a:pt x="128" y="23"/>
                  </a:cubicBezTo>
                  <a:cubicBezTo>
                    <a:pt x="123" y="23"/>
                    <a:pt x="107" y="27"/>
                    <a:pt x="90" y="35"/>
                  </a:cubicBezTo>
                  <a:cubicBezTo>
                    <a:pt x="73" y="44"/>
                    <a:pt x="51" y="57"/>
                    <a:pt x="30" y="82"/>
                  </a:cubicBezTo>
                  <a:cubicBezTo>
                    <a:pt x="13" y="103"/>
                    <a:pt x="0" y="146"/>
                    <a:pt x="13" y="184"/>
                  </a:cubicBezTo>
                  <a:cubicBezTo>
                    <a:pt x="22" y="205"/>
                    <a:pt x="34" y="222"/>
                    <a:pt x="56" y="235"/>
                  </a:cubicBezTo>
                  <a:cubicBezTo>
                    <a:pt x="67" y="242"/>
                    <a:pt x="80" y="245"/>
                    <a:pt x="93" y="245"/>
                  </a:cubicBezTo>
                  <a:cubicBezTo>
                    <a:pt x="104" y="245"/>
                    <a:pt x="114" y="243"/>
                    <a:pt x="123" y="239"/>
                  </a:cubicBezTo>
                  <a:cubicBezTo>
                    <a:pt x="162" y="222"/>
                    <a:pt x="187" y="197"/>
                    <a:pt x="208" y="171"/>
                  </a:cubicBezTo>
                  <a:cubicBezTo>
                    <a:pt x="230" y="146"/>
                    <a:pt x="247" y="112"/>
                    <a:pt x="242" y="74"/>
                  </a:cubicBezTo>
                  <a:cubicBezTo>
                    <a:pt x="242" y="40"/>
                    <a:pt x="217" y="10"/>
                    <a:pt x="187" y="1"/>
                  </a:cubicBezTo>
                  <a:cubicBezTo>
                    <a:pt x="183" y="1"/>
                    <a:pt x="179" y="1"/>
                    <a:pt x="17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125050" y="-1782325"/>
              <a:ext cx="3525" cy="3750"/>
            </a:xfrm>
            <a:custGeom>
              <a:avLst/>
              <a:gdLst/>
              <a:ahLst/>
              <a:cxnLst/>
              <a:rect l="l" t="t" r="r" b="b"/>
              <a:pathLst>
                <a:path w="141" h="150" extrusionOk="0">
                  <a:moveTo>
                    <a:pt x="112" y="1"/>
                  </a:moveTo>
                  <a:cubicBezTo>
                    <a:pt x="106" y="1"/>
                    <a:pt x="101" y="3"/>
                    <a:pt x="98" y="3"/>
                  </a:cubicBezTo>
                  <a:cubicBezTo>
                    <a:pt x="98" y="3"/>
                    <a:pt x="94" y="7"/>
                    <a:pt x="94" y="7"/>
                  </a:cubicBezTo>
                  <a:cubicBezTo>
                    <a:pt x="90" y="7"/>
                    <a:pt x="90" y="7"/>
                    <a:pt x="90" y="11"/>
                  </a:cubicBezTo>
                  <a:cubicBezTo>
                    <a:pt x="77" y="20"/>
                    <a:pt x="39" y="37"/>
                    <a:pt x="18" y="71"/>
                  </a:cubicBezTo>
                  <a:cubicBezTo>
                    <a:pt x="5" y="88"/>
                    <a:pt x="1" y="109"/>
                    <a:pt x="5" y="126"/>
                  </a:cubicBezTo>
                  <a:cubicBezTo>
                    <a:pt x="11" y="139"/>
                    <a:pt x="23" y="150"/>
                    <a:pt x="38" y="150"/>
                  </a:cubicBezTo>
                  <a:cubicBezTo>
                    <a:pt x="42" y="150"/>
                    <a:pt x="47" y="149"/>
                    <a:pt x="52" y="147"/>
                  </a:cubicBezTo>
                  <a:cubicBezTo>
                    <a:pt x="73" y="139"/>
                    <a:pt x="94" y="117"/>
                    <a:pt x="111" y="96"/>
                  </a:cubicBezTo>
                  <a:cubicBezTo>
                    <a:pt x="128" y="75"/>
                    <a:pt x="141" y="54"/>
                    <a:pt x="141" y="37"/>
                  </a:cubicBezTo>
                  <a:cubicBezTo>
                    <a:pt x="141" y="20"/>
                    <a:pt x="128" y="7"/>
                    <a:pt x="124" y="3"/>
                  </a:cubicBezTo>
                  <a:cubicBezTo>
                    <a:pt x="119" y="1"/>
                    <a:pt x="116"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120500" y="-1774775"/>
              <a:ext cx="5425" cy="6975"/>
            </a:xfrm>
            <a:custGeom>
              <a:avLst/>
              <a:gdLst/>
              <a:ahLst/>
              <a:cxnLst/>
              <a:rect l="l" t="t" r="r" b="b"/>
              <a:pathLst>
                <a:path w="217" h="279" extrusionOk="0">
                  <a:moveTo>
                    <a:pt x="137" y="46"/>
                  </a:moveTo>
                  <a:cubicBezTo>
                    <a:pt x="144" y="46"/>
                    <a:pt x="150" y="49"/>
                    <a:pt x="153" y="57"/>
                  </a:cubicBezTo>
                  <a:cubicBezTo>
                    <a:pt x="161" y="70"/>
                    <a:pt x="153" y="100"/>
                    <a:pt x="144" y="130"/>
                  </a:cubicBezTo>
                  <a:cubicBezTo>
                    <a:pt x="136" y="155"/>
                    <a:pt x="123" y="189"/>
                    <a:pt x="106" y="210"/>
                  </a:cubicBezTo>
                  <a:cubicBezTo>
                    <a:pt x="100" y="221"/>
                    <a:pt x="93" y="225"/>
                    <a:pt x="87" y="225"/>
                  </a:cubicBezTo>
                  <a:cubicBezTo>
                    <a:pt x="80" y="225"/>
                    <a:pt x="72" y="221"/>
                    <a:pt x="64" y="214"/>
                  </a:cubicBezTo>
                  <a:cubicBezTo>
                    <a:pt x="51" y="202"/>
                    <a:pt x="51" y="176"/>
                    <a:pt x="55" y="155"/>
                  </a:cubicBezTo>
                  <a:cubicBezTo>
                    <a:pt x="68" y="108"/>
                    <a:pt x="89" y="79"/>
                    <a:pt x="98" y="66"/>
                  </a:cubicBezTo>
                  <a:cubicBezTo>
                    <a:pt x="102" y="62"/>
                    <a:pt x="110" y="53"/>
                    <a:pt x="123" y="49"/>
                  </a:cubicBezTo>
                  <a:cubicBezTo>
                    <a:pt x="128" y="47"/>
                    <a:pt x="132" y="46"/>
                    <a:pt x="137" y="46"/>
                  </a:cubicBezTo>
                  <a:close/>
                  <a:moveTo>
                    <a:pt x="137" y="1"/>
                  </a:moveTo>
                  <a:cubicBezTo>
                    <a:pt x="125" y="1"/>
                    <a:pt x="116" y="4"/>
                    <a:pt x="106" y="11"/>
                  </a:cubicBezTo>
                  <a:cubicBezTo>
                    <a:pt x="85" y="19"/>
                    <a:pt x="76" y="32"/>
                    <a:pt x="72" y="40"/>
                  </a:cubicBezTo>
                  <a:cubicBezTo>
                    <a:pt x="59" y="53"/>
                    <a:pt x="30" y="83"/>
                    <a:pt x="9" y="142"/>
                  </a:cubicBezTo>
                  <a:cubicBezTo>
                    <a:pt x="4" y="155"/>
                    <a:pt x="0" y="172"/>
                    <a:pt x="4" y="193"/>
                  </a:cubicBezTo>
                  <a:cubicBezTo>
                    <a:pt x="4" y="210"/>
                    <a:pt x="13" y="231"/>
                    <a:pt x="26" y="248"/>
                  </a:cubicBezTo>
                  <a:cubicBezTo>
                    <a:pt x="38" y="265"/>
                    <a:pt x="64" y="278"/>
                    <a:pt x="89" y="278"/>
                  </a:cubicBezTo>
                  <a:cubicBezTo>
                    <a:pt x="119" y="278"/>
                    <a:pt x="140" y="257"/>
                    <a:pt x="149" y="240"/>
                  </a:cubicBezTo>
                  <a:cubicBezTo>
                    <a:pt x="174" y="206"/>
                    <a:pt x="183" y="176"/>
                    <a:pt x="195" y="142"/>
                  </a:cubicBezTo>
                  <a:cubicBezTo>
                    <a:pt x="204" y="113"/>
                    <a:pt x="217" y="74"/>
                    <a:pt x="200" y="36"/>
                  </a:cubicBezTo>
                  <a:cubicBezTo>
                    <a:pt x="191" y="19"/>
                    <a:pt x="170" y="2"/>
                    <a:pt x="153" y="2"/>
                  </a:cubicBezTo>
                  <a:cubicBezTo>
                    <a:pt x="147" y="1"/>
                    <a:pt x="142" y="1"/>
                    <a:pt x="13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121775" y="-1773625"/>
              <a:ext cx="2775" cy="4500"/>
            </a:xfrm>
            <a:custGeom>
              <a:avLst/>
              <a:gdLst/>
              <a:ahLst/>
              <a:cxnLst/>
              <a:rect l="l" t="t" r="r" b="b"/>
              <a:pathLst>
                <a:path w="111" h="180" extrusionOk="0">
                  <a:moveTo>
                    <a:pt x="86" y="0"/>
                  </a:moveTo>
                  <a:cubicBezTo>
                    <a:pt x="81" y="0"/>
                    <a:pt x="77" y="1"/>
                    <a:pt x="72" y="3"/>
                  </a:cubicBezTo>
                  <a:cubicBezTo>
                    <a:pt x="59" y="7"/>
                    <a:pt x="51" y="16"/>
                    <a:pt x="47" y="20"/>
                  </a:cubicBezTo>
                  <a:cubicBezTo>
                    <a:pt x="38" y="33"/>
                    <a:pt x="17" y="62"/>
                    <a:pt x="4" y="109"/>
                  </a:cubicBezTo>
                  <a:cubicBezTo>
                    <a:pt x="0" y="130"/>
                    <a:pt x="0" y="156"/>
                    <a:pt x="13" y="168"/>
                  </a:cubicBezTo>
                  <a:cubicBezTo>
                    <a:pt x="21" y="175"/>
                    <a:pt x="29" y="179"/>
                    <a:pt x="36" y="179"/>
                  </a:cubicBezTo>
                  <a:cubicBezTo>
                    <a:pt x="42" y="179"/>
                    <a:pt x="49" y="175"/>
                    <a:pt x="55" y="164"/>
                  </a:cubicBezTo>
                  <a:cubicBezTo>
                    <a:pt x="72" y="143"/>
                    <a:pt x="85" y="109"/>
                    <a:pt x="93" y="84"/>
                  </a:cubicBezTo>
                  <a:cubicBezTo>
                    <a:pt x="102" y="54"/>
                    <a:pt x="110" y="24"/>
                    <a:pt x="102" y="11"/>
                  </a:cubicBezTo>
                  <a:cubicBezTo>
                    <a:pt x="99" y="3"/>
                    <a:pt x="93" y="0"/>
                    <a:pt x="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129200" y="-1830300"/>
              <a:ext cx="7550" cy="5375"/>
            </a:xfrm>
            <a:custGeom>
              <a:avLst/>
              <a:gdLst/>
              <a:ahLst/>
              <a:cxnLst/>
              <a:rect l="l" t="t" r="r" b="b"/>
              <a:pathLst>
                <a:path w="302" h="215" extrusionOk="0">
                  <a:moveTo>
                    <a:pt x="166" y="45"/>
                  </a:moveTo>
                  <a:cubicBezTo>
                    <a:pt x="176" y="45"/>
                    <a:pt x="184" y="46"/>
                    <a:pt x="191" y="46"/>
                  </a:cubicBezTo>
                  <a:lnTo>
                    <a:pt x="195" y="46"/>
                  </a:lnTo>
                  <a:cubicBezTo>
                    <a:pt x="204" y="46"/>
                    <a:pt x="217" y="50"/>
                    <a:pt x="229" y="54"/>
                  </a:cubicBezTo>
                  <a:cubicBezTo>
                    <a:pt x="238" y="59"/>
                    <a:pt x="242" y="63"/>
                    <a:pt x="246" y="71"/>
                  </a:cubicBezTo>
                  <a:cubicBezTo>
                    <a:pt x="251" y="76"/>
                    <a:pt x="251" y="84"/>
                    <a:pt x="246" y="93"/>
                  </a:cubicBezTo>
                  <a:cubicBezTo>
                    <a:pt x="228" y="123"/>
                    <a:pt x="166" y="163"/>
                    <a:pt x="113" y="163"/>
                  </a:cubicBezTo>
                  <a:cubicBezTo>
                    <a:pt x="106" y="163"/>
                    <a:pt x="100" y="162"/>
                    <a:pt x="93" y="160"/>
                  </a:cubicBezTo>
                  <a:cubicBezTo>
                    <a:pt x="64" y="152"/>
                    <a:pt x="51" y="135"/>
                    <a:pt x="55" y="110"/>
                  </a:cubicBezTo>
                  <a:cubicBezTo>
                    <a:pt x="60" y="84"/>
                    <a:pt x="77" y="67"/>
                    <a:pt x="98" y="59"/>
                  </a:cubicBezTo>
                  <a:cubicBezTo>
                    <a:pt x="123" y="47"/>
                    <a:pt x="147" y="45"/>
                    <a:pt x="166" y="45"/>
                  </a:cubicBezTo>
                  <a:close/>
                  <a:moveTo>
                    <a:pt x="138" y="1"/>
                  </a:moveTo>
                  <a:cubicBezTo>
                    <a:pt x="120" y="1"/>
                    <a:pt x="100" y="4"/>
                    <a:pt x="81" y="12"/>
                  </a:cubicBezTo>
                  <a:cubicBezTo>
                    <a:pt x="64" y="20"/>
                    <a:pt x="47" y="29"/>
                    <a:pt x="30" y="46"/>
                  </a:cubicBezTo>
                  <a:cubicBezTo>
                    <a:pt x="17" y="59"/>
                    <a:pt x="9" y="80"/>
                    <a:pt x="4" y="105"/>
                  </a:cubicBezTo>
                  <a:cubicBezTo>
                    <a:pt x="0" y="126"/>
                    <a:pt x="4" y="152"/>
                    <a:pt x="21" y="173"/>
                  </a:cubicBezTo>
                  <a:cubicBezTo>
                    <a:pt x="38" y="194"/>
                    <a:pt x="60" y="207"/>
                    <a:pt x="85" y="211"/>
                  </a:cubicBezTo>
                  <a:cubicBezTo>
                    <a:pt x="94" y="213"/>
                    <a:pt x="104" y="214"/>
                    <a:pt x="113" y="214"/>
                  </a:cubicBezTo>
                  <a:cubicBezTo>
                    <a:pt x="147" y="214"/>
                    <a:pt x="182" y="203"/>
                    <a:pt x="208" y="190"/>
                  </a:cubicBezTo>
                  <a:cubicBezTo>
                    <a:pt x="242" y="169"/>
                    <a:pt x="272" y="148"/>
                    <a:pt x="293" y="110"/>
                  </a:cubicBezTo>
                  <a:cubicBezTo>
                    <a:pt x="301" y="93"/>
                    <a:pt x="297" y="63"/>
                    <a:pt x="284" y="46"/>
                  </a:cubicBezTo>
                  <a:cubicBezTo>
                    <a:pt x="276" y="33"/>
                    <a:pt x="263" y="20"/>
                    <a:pt x="246" y="16"/>
                  </a:cubicBezTo>
                  <a:cubicBezTo>
                    <a:pt x="234" y="13"/>
                    <a:pt x="224" y="10"/>
                    <a:pt x="217" y="10"/>
                  </a:cubicBezTo>
                  <a:cubicBezTo>
                    <a:pt x="213" y="10"/>
                    <a:pt x="211" y="11"/>
                    <a:pt x="208" y="12"/>
                  </a:cubicBezTo>
                  <a:cubicBezTo>
                    <a:pt x="200" y="8"/>
                    <a:pt x="187" y="3"/>
                    <a:pt x="166" y="3"/>
                  </a:cubicBezTo>
                  <a:cubicBezTo>
                    <a:pt x="158" y="2"/>
                    <a:pt x="148" y="1"/>
                    <a:pt x="13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130475" y="-1829175"/>
              <a:ext cx="5000" cy="2950"/>
            </a:xfrm>
            <a:custGeom>
              <a:avLst/>
              <a:gdLst/>
              <a:ahLst/>
              <a:cxnLst/>
              <a:rect l="l" t="t" r="r" b="b"/>
              <a:pathLst>
                <a:path w="200" h="118" extrusionOk="0">
                  <a:moveTo>
                    <a:pt x="115" y="0"/>
                  </a:moveTo>
                  <a:cubicBezTo>
                    <a:pt x="96" y="0"/>
                    <a:pt x="72" y="2"/>
                    <a:pt x="47" y="14"/>
                  </a:cubicBezTo>
                  <a:cubicBezTo>
                    <a:pt x="26" y="22"/>
                    <a:pt x="9" y="39"/>
                    <a:pt x="4" y="65"/>
                  </a:cubicBezTo>
                  <a:cubicBezTo>
                    <a:pt x="0" y="90"/>
                    <a:pt x="13" y="107"/>
                    <a:pt x="42" y="115"/>
                  </a:cubicBezTo>
                  <a:cubicBezTo>
                    <a:pt x="49" y="117"/>
                    <a:pt x="55" y="118"/>
                    <a:pt x="62" y="118"/>
                  </a:cubicBezTo>
                  <a:cubicBezTo>
                    <a:pt x="115" y="118"/>
                    <a:pt x="177" y="78"/>
                    <a:pt x="195" y="48"/>
                  </a:cubicBezTo>
                  <a:cubicBezTo>
                    <a:pt x="200" y="39"/>
                    <a:pt x="200" y="31"/>
                    <a:pt x="195" y="26"/>
                  </a:cubicBezTo>
                  <a:cubicBezTo>
                    <a:pt x="191" y="18"/>
                    <a:pt x="187" y="14"/>
                    <a:pt x="178" y="9"/>
                  </a:cubicBezTo>
                  <a:cubicBezTo>
                    <a:pt x="166" y="5"/>
                    <a:pt x="153" y="1"/>
                    <a:pt x="144" y="1"/>
                  </a:cubicBezTo>
                  <a:lnTo>
                    <a:pt x="140" y="1"/>
                  </a:lnTo>
                  <a:cubicBezTo>
                    <a:pt x="133" y="1"/>
                    <a:pt x="125"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121225" y="-1833625"/>
              <a:ext cx="5975" cy="4625"/>
            </a:xfrm>
            <a:custGeom>
              <a:avLst/>
              <a:gdLst/>
              <a:ahLst/>
              <a:cxnLst/>
              <a:rect l="l" t="t" r="r" b="b"/>
              <a:pathLst>
                <a:path w="239" h="185" extrusionOk="0">
                  <a:moveTo>
                    <a:pt x="145" y="39"/>
                  </a:moveTo>
                  <a:cubicBezTo>
                    <a:pt x="158" y="39"/>
                    <a:pt x="183" y="43"/>
                    <a:pt x="183" y="73"/>
                  </a:cubicBezTo>
                  <a:cubicBezTo>
                    <a:pt x="188" y="85"/>
                    <a:pt x="179" y="107"/>
                    <a:pt x="162" y="115"/>
                  </a:cubicBezTo>
                  <a:cubicBezTo>
                    <a:pt x="145" y="128"/>
                    <a:pt x="120" y="132"/>
                    <a:pt x="98" y="132"/>
                  </a:cubicBezTo>
                  <a:cubicBezTo>
                    <a:pt x="73" y="128"/>
                    <a:pt x="56" y="115"/>
                    <a:pt x="56" y="107"/>
                  </a:cubicBezTo>
                  <a:cubicBezTo>
                    <a:pt x="52" y="94"/>
                    <a:pt x="64" y="77"/>
                    <a:pt x="77" y="64"/>
                  </a:cubicBezTo>
                  <a:cubicBezTo>
                    <a:pt x="107" y="43"/>
                    <a:pt x="132" y="43"/>
                    <a:pt x="145" y="39"/>
                  </a:cubicBezTo>
                  <a:close/>
                  <a:moveTo>
                    <a:pt x="145" y="1"/>
                  </a:moveTo>
                  <a:cubicBezTo>
                    <a:pt x="124" y="1"/>
                    <a:pt x="86" y="1"/>
                    <a:pt x="47" y="26"/>
                  </a:cubicBezTo>
                  <a:cubicBezTo>
                    <a:pt x="35" y="35"/>
                    <a:pt x="22" y="47"/>
                    <a:pt x="14" y="60"/>
                  </a:cubicBezTo>
                  <a:cubicBezTo>
                    <a:pt x="5" y="77"/>
                    <a:pt x="1" y="94"/>
                    <a:pt x="5" y="115"/>
                  </a:cubicBezTo>
                  <a:cubicBezTo>
                    <a:pt x="9" y="141"/>
                    <a:pt x="22" y="158"/>
                    <a:pt x="39" y="166"/>
                  </a:cubicBezTo>
                  <a:cubicBezTo>
                    <a:pt x="56" y="179"/>
                    <a:pt x="77" y="183"/>
                    <a:pt x="94" y="183"/>
                  </a:cubicBezTo>
                  <a:cubicBezTo>
                    <a:pt x="100" y="184"/>
                    <a:pt x="106" y="184"/>
                    <a:pt x="111" y="184"/>
                  </a:cubicBezTo>
                  <a:cubicBezTo>
                    <a:pt x="140" y="184"/>
                    <a:pt x="171" y="175"/>
                    <a:pt x="192" y="158"/>
                  </a:cubicBezTo>
                  <a:cubicBezTo>
                    <a:pt x="226" y="132"/>
                    <a:pt x="238" y="98"/>
                    <a:pt x="234" y="64"/>
                  </a:cubicBezTo>
                  <a:cubicBezTo>
                    <a:pt x="230" y="47"/>
                    <a:pt x="221" y="35"/>
                    <a:pt x="213" y="22"/>
                  </a:cubicBezTo>
                  <a:cubicBezTo>
                    <a:pt x="200" y="9"/>
                    <a:pt x="188" y="5"/>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122500" y="-1832675"/>
              <a:ext cx="3425" cy="2375"/>
            </a:xfrm>
            <a:custGeom>
              <a:avLst/>
              <a:gdLst/>
              <a:ahLst/>
              <a:cxnLst/>
              <a:rect l="l" t="t" r="r" b="b"/>
              <a:pathLst>
                <a:path w="137" h="95" extrusionOk="0">
                  <a:moveTo>
                    <a:pt x="94" y="1"/>
                  </a:moveTo>
                  <a:cubicBezTo>
                    <a:pt x="81" y="5"/>
                    <a:pt x="56" y="5"/>
                    <a:pt x="26" y="26"/>
                  </a:cubicBezTo>
                  <a:cubicBezTo>
                    <a:pt x="13" y="39"/>
                    <a:pt x="1" y="56"/>
                    <a:pt x="5" y="69"/>
                  </a:cubicBezTo>
                  <a:cubicBezTo>
                    <a:pt x="5" y="77"/>
                    <a:pt x="22" y="90"/>
                    <a:pt x="47" y="94"/>
                  </a:cubicBezTo>
                  <a:cubicBezTo>
                    <a:pt x="69" y="94"/>
                    <a:pt x="94" y="90"/>
                    <a:pt x="111" y="77"/>
                  </a:cubicBezTo>
                  <a:cubicBezTo>
                    <a:pt x="128" y="69"/>
                    <a:pt x="137" y="47"/>
                    <a:pt x="132" y="35"/>
                  </a:cubicBezTo>
                  <a:cubicBezTo>
                    <a:pt x="132" y="5"/>
                    <a:pt x="107"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113600" y="-1835350"/>
              <a:ext cx="5325" cy="4800"/>
            </a:xfrm>
            <a:custGeom>
              <a:avLst/>
              <a:gdLst/>
              <a:ahLst/>
              <a:cxnLst/>
              <a:rect l="l" t="t" r="r" b="b"/>
              <a:pathLst>
                <a:path w="213" h="192" extrusionOk="0">
                  <a:moveTo>
                    <a:pt x="128" y="44"/>
                  </a:moveTo>
                  <a:cubicBezTo>
                    <a:pt x="138" y="44"/>
                    <a:pt x="148" y="47"/>
                    <a:pt x="153" y="61"/>
                  </a:cubicBezTo>
                  <a:cubicBezTo>
                    <a:pt x="161" y="74"/>
                    <a:pt x="161" y="91"/>
                    <a:pt x="149" y="104"/>
                  </a:cubicBezTo>
                  <a:cubicBezTo>
                    <a:pt x="140" y="121"/>
                    <a:pt x="123" y="133"/>
                    <a:pt x="102" y="137"/>
                  </a:cubicBezTo>
                  <a:cubicBezTo>
                    <a:pt x="99" y="138"/>
                    <a:pt x="96" y="139"/>
                    <a:pt x="93" y="139"/>
                  </a:cubicBezTo>
                  <a:cubicBezTo>
                    <a:pt x="79" y="139"/>
                    <a:pt x="67" y="132"/>
                    <a:pt x="60" y="125"/>
                  </a:cubicBezTo>
                  <a:cubicBezTo>
                    <a:pt x="55" y="112"/>
                    <a:pt x="55" y="95"/>
                    <a:pt x="60" y="82"/>
                  </a:cubicBezTo>
                  <a:cubicBezTo>
                    <a:pt x="64" y="70"/>
                    <a:pt x="77" y="57"/>
                    <a:pt x="85" y="48"/>
                  </a:cubicBezTo>
                  <a:cubicBezTo>
                    <a:pt x="85" y="48"/>
                    <a:pt x="85" y="53"/>
                    <a:pt x="89" y="53"/>
                  </a:cubicBezTo>
                  <a:cubicBezTo>
                    <a:pt x="94" y="53"/>
                    <a:pt x="98" y="53"/>
                    <a:pt x="111" y="48"/>
                  </a:cubicBezTo>
                  <a:cubicBezTo>
                    <a:pt x="113" y="46"/>
                    <a:pt x="120" y="44"/>
                    <a:pt x="128" y="44"/>
                  </a:cubicBezTo>
                  <a:close/>
                  <a:moveTo>
                    <a:pt x="136" y="1"/>
                  </a:moveTo>
                  <a:cubicBezTo>
                    <a:pt x="133" y="1"/>
                    <a:pt x="130" y="1"/>
                    <a:pt x="128" y="2"/>
                  </a:cubicBezTo>
                  <a:cubicBezTo>
                    <a:pt x="123" y="2"/>
                    <a:pt x="119" y="2"/>
                    <a:pt x="115" y="6"/>
                  </a:cubicBezTo>
                  <a:cubicBezTo>
                    <a:pt x="111" y="2"/>
                    <a:pt x="106" y="2"/>
                    <a:pt x="98" y="2"/>
                  </a:cubicBezTo>
                  <a:cubicBezTo>
                    <a:pt x="89" y="2"/>
                    <a:pt x="77" y="6"/>
                    <a:pt x="64" y="14"/>
                  </a:cubicBezTo>
                  <a:cubicBezTo>
                    <a:pt x="47" y="23"/>
                    <a:pt x="30" y="36"/>
                    <a:pt x="17" y="61"/>
                  </a:cubicBezTo>
                  <a:cubicBezTo>
                    <a:pt x="4" y="87"/>
                    <a:pt x="0" y="121"/>
                    <a:pt x="17" y="154"/>
                  </a:cubicBezTo>
                  <a:cubicBezTo>
                    <a:pt x="26" y="167"/>
                    <a:pt x="43" y="180"/>
                    <a:pt x="64" y="188"/>
                  </a:cubicBezTo>
                  <a:cubicBezTo>
                    <a:pt x="72" y="191"/>
                    <a:pt x="81" y="192"/>
                    <a:pt x="89" y="192"/>
                  </a:cubicBezTo>
                  <a:cubicBezTo>
                    <a:pt x="98" y="192"/>
                    <a:pt x="106" y="191"/>
                    <a:pt x="115" y="188"/>
                  </a:cubicBezTo>
                  <a:cubicBezTo>
                    <a:pt x="149" y="180"/>
                    <a:pt x="178" y="163"/>
                    <a:pt x="195" y="133"/>
                  </a:cubicBezTo>
                  <a:cubicBezTo>
                    <a:pt x="212" y="104"/>
                    <a:pt x="212" y="65"/>
                    <a:pt x="195" y="40"/>
                  </a:cubicBezTo>
                  <a:cubicBezTo>
                    <a:pt x="184" y="14"/>
                    <a:pt x="157" y="1"/>
                    <a:pt x="13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114975" y="-1834275"/>
              <a:ext cx="2675" cy="2400"/>
            </a:xfrm>
            <a:custGeom>
              <a:avLst/>
              <a:gdLst/>
              <a:ahLst/>
              <a:cxnLst/>
              <a:rect l="l" t="t" r="r" b="b"/>
              <a:pathLst>
                <a:path w="107" h="96" extrusionOk="0">
                  <a:moveTo>
                    <a:pt x="73" y="1"/>
                  </a:moveTo>
                  <a:cubicBezTo>
                    <a:pt x="65" y="1"/>
                    <a:pt x="58" y="3"/>
                    <a:pt x="56" y="5"/>
                  </a:cubicBezTo>
                  <a:cubicBezTo>
                    <a:pt x="43" y="10"/>
                    <a:pt x="39" y="10"/>
                    <a:pt x="34" y="10"/>
                  </a:cubicBezTo>
                  <a:cubicBezTo>
                    <a:pt x="30" y="10"/>
                    <a:pt x="30" y="5"/>
                    <a:pt x="30" y="5"/>
                  </a:cubicBezTo>
                  <a:cubicBezTo>
                    <a:pt x="22" y="14"/>
                    <a:pt x="9" y="27"/>
                    <a:pt x="5" y="39"/>
                  </a:cubicBezTo>
                  <a:cubicBezTo>
                    <a:pt x="0" y="52"/>
                    <a:pt x="0" y="69"/>
                    <a:pt x="5" y="82"/>
                  </a:cubicBezTo>
                  <a:cubicBezTo>
                    <a:pt x="12" y="89"/>
                    <a:pt x="24" y="96"/>
                    <a:pt x="38" y="96"/>
                  </a:cubicBezTo>
                  <a:cubicBezTo>
                    <a:pt x="41" y="96"/>
                    <a:pt x="44" y="95"/>
                    <a:pt x="47" y="94"/>
                  </a:cubicBezTo>
                  <a:cubicBezTo>
                    <a:pt x="68" y="90"/>
                    <a:pt x="85" y="78"/>
                    <a:pt x="94" y="61"/>
                  </a:cubicBezTo>
                  <a:cubicBezTo>
                    <a:pt x="106" y="48"/>
                    <a:pt x="106" y="31"/>
                    <a:pt x="98" y="18"/>
                  </a:cubicBezTo>
                  <a:cubicBezTo>
                    <a:pt x="93" y="4"/>
                    <a:pt x="83" y="1"/>
                    <a:pt x="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159750" y="-1868750"/>
              <a:ext cx="70900" cy="129975"/>
            </a:xfrm>
            <a:custGeom>
              <a:avLst/>
              <a:gdLst/>
              <a:ahLst/>
              <a:cxnLst/>
              <a:rect l="l" t="t" r="r" b="b"/>
              <a:pathLst>
                <a:path w="2836" h="5199" extrusionOk="0">
                  <a:moveTo>
                    <a:pt x="1216" y="1"/>
                  </a:moveTo>
                  <a:cubicBezTo>
                    <a:pt x="1149" y="1"/>
                    <a:pt x="1083" y="18"/>
                    <a:pt x="1023" y="39"/>
                  </a:cubicBezTo>
                  <a:cubicBezTo>
                    <a:pt x="994" y="52"/>
                    <a:pt x="964" y="64"/>
                    <a:pt x="934" y="77"/>
                  </a:cubicBezTo>
                  <a:cubicBezTo>
                    <a:pt x="951" y="90"/>
                    <a:pt x="977" y="107"/>
                    <a:pt x="1002" y="132"/>
                  </a:cubicBezTo>
                  <a:cubicBezTo>
                    <a:pt x="1096" y="234"/>
                    <a:pt x="1193" y="442"/>
                    <a:pt x="1079" y="850"/>
                  </a:cubicBezTo>
                  <a:cubicBezTo>
                    <a:pt x="892" y="1512"/>
                    <a:pt x="815" y="1855"/>
                    <a:pt x="1138" y="1962"/>
                  </a:cubicBezTo>
                  <a:cubicBezTo>
                    <a:pt x="1363" y="2038"/>
                    <a:pt x="1978" y="2369"/>
                    <a:pt x="2144" y="2624"/>
                  </a:cubicBezTo>
                  <a:cubicBezTo>
                    <a:pt x="2161" y="2645"/>
                    <a:pt x="2169" y="2666"/>
                    <a:pt x="2174" y="2687"/>
                  </a:cubicBezTo>
                  <a:cubicBezTo>
                    <a:pt x="2174" y="2687"/>
                    <a:pt x="2174" y="2692"/>
                    <a:pt x="2174" y="2696"/>
                  </a:cubicBezTo>
                  <a:cubicBezTo>
                    <a:pt x="2178" y="2717"/>
                    <a:pt x="2178" y="2738"/>
                    <a:pt x="2169" y="2760"/>
                  </a:cubicBezTo>
                  <a:cubicBezTo>
                    <a:pt x="2148" y="2815"/>
                    <a:pt x="2084" y="2861"/>
                    <a:pt x="1953" y="2904"/>
                  </a:cubicBezTo>
                  <a:cubicBezTo>
                    <a:pt x="1193" y="3146"/>
                    <a:pt x="310" y="2717"/>
                    <a:pt x="425" y="3685"/>
                  </a:cubicBezTo>
                  <a:cubicBezTo>
                    <a:pt x="446" y="3855"/>
                    <a:pt x="442" y="4003"/>
                    <a:pt x="421" y="4135"/>
                  </a:cubicBezTo>
                  <a:cubicBezTo>
                    <a:pt x="416" y="4152"/>
                    <a:pt x="416" y="4169"/>
                    <a:pt x="412" y="4186"/>
                  </a:cubicBezTo>
                  <a:cubicBezTo>
                    <a:pt x="399" y="4241"/>
                    <a:pt x="382" y="4296"/>
                    <a:pt x="366" y="4347"/>
                  </a:cubicBezTo>
                  <a:cubicBezTo>
                    <a:pt x="357" y="4368"/>
                    <a:pt x="349" y="4385"/>
                    <a:pt x="340" y="4406"/>
                  </a:cubicBezTo>
                  <a:cubicBezTo>
                    <a:pt x="272" y="4551"/>
                    <a:pt x="179" y="4661"/>
                    <a:pt x="68" y="4733"/>
                  </a:cubicBezTo>
                  <a:cubicBezTo>
                    <a:pt x="47" y="4746"/>
                    <a:pt x="22" y="4759"/>
                    <a:pt x="0" y="4771"/>
                  </a:cubicBezTo>
                  <a:cubicBezTo>
                    <a:pt x="179" y="4954"/>
                    <a:pt x="416" y="5115"/>
                    <a:pt x="701" y="5192"/>
                  </a:cubicBezTo>
                  <a:cubicBezTo>
                    <a:pt x="719" y="5196"/>
                    <a:pt x="738" y="5198"/>
                    <a:pt x="757" y="5198"/>
                  </a:cubicBezTo>
                  <a:cubicBezTo>
                    <a:pt x="798" y="5198"/>
                    <a:pt x="840" y="5188"/>
                    <a:pt x="875" y="5162"/>
                  </a:cubicBezTo>
                  <a:cubicBezTo>
                    <a:pt x="930" y="5128"/>
                    <a:pt x="960" y="5068"/>
                    <a:pt x="968" y="5009"/>
                  </a:cubicBezTo>
                  <a:cubicBezTo>
                    <a:pt x="981" y="4954"/>
                    <a:pt x="972" y="4899"/>
                    <a:pt x="964" y="4848"/>
                  </a:cubicBezTo>
                  <a:cubicBezTo>
                    <a:pt x="955" y="4797"/>
                    <a:pt x="947" y="4750"/>
                    <a:pt x="943" y="4703"/>
                  </a:cubicBezTo>
                  <a:cubicBezTo>
                    <a:pt x="922" y="4517"/>
                    <a:pt x="939" y="4334"/>
                    <a:pt x="964" y="4177"/>
                  </a:cubicBezTo>
                  <a:cubicBezTo>
                    <a:pt x="1011" y="3859"/>
                    <a:pt x="1104" y="3630"/>
                    <a:pt x="1142" y="3553"/>
                  </a:cubicBezTo>
                  <a:cubicBezTo>
                    <a:pt x="1155" y="3524"/>
                    <a:pt x="1163" y="3502"/>
                    <a:pt x="1172" y="3485"/>
                  </a:cubicBezTo>
                  <a:cubicBezTo>
                    <a:pt x="1180" y="3468"/>
                    <a:pt x="1185" y="3456"/>
                    <a:pt x="1189" y="3447"/>
                  </a:cubicBezTo>
                  <a:cubicBezTo>
                    <a:pt x="1193" y="3447"/>
                    <a:pt x="1193" y="3447"/>
                    <a:pt x="1193" y="3443"/>
                  </a:cubicBezTo>
                  <a:cubicBezTo>
                    <a:pt x="1214" y="3443"/>
                    <a:pt x="1244" y="3439"/>
                    <a:pt x="1287" y="3430"/>
                  </a:cubicBezTo>
                  <a:cubicBezTo>
                    <a:pt x="1325" y="3426"/>
                    <a:pt x="1405" y="3413"/>
                    <a:pt x="1512" y="3392"/>
                  </a:cubicBezTo>
                  <a:cubicBezTo>
                    <a:pt x="1618" y="3371"/>
                    <a:pt x="1753" y="3341"/>
                    <a:pt x="1906" y="3290"/>
                  </a:cubicBezTo>
                  <a:cubicBezTo>
                    <a:pt x="2055" y="3239"/>
                    <a:pt x="2220" y="3171"/>
                    <a:pt x="2382" y="3069"/>
                  </a:cubicBezTo>
                  <a:cubicBezTo>
                    <a:pt x="2462" y="3018"/>
                    <a:pt x="2539" y="2955"/>
                    <a:pt x="2607" y="2883"/>
                  </a:cubicBezTo>
                  <a:cubicBezTo>
                    <a:pt x="2674" y="2810"/>
                    <a:pt x="2738" y="2730"/>
                    <a:pt x="2781" y="2636"/>
                  </a:cubicBezTo>
                  <a:cubicBezTo>
                    <a:pt x="2823" y="2543"/>
                    <a:pt x="2836" y="2420"/>
                    <a:pt x="2785" y="2322"/>
                  </a:cubicBezTo>
                  <a:lnTo>
                    <a:pt x="2764" y="2288"/>
                  </a:lnTo>
                  <a:cubicBezTo>
                    <a:pt x="2755" y="2276"/>
                    <a:pt x="2751" y="2263"/>
                    <a:pt x="2738" y="2254"/>
                  </a:cubicBezTo>
                  <a:cubicBezTo>
                    <a:pt x="2717" y="2229"/>
                    <a:pt x="2696" y="2216"/>
                    <a:pt x="2674" y="2204"/>
                  </a:cubicBezTo>
                  <a:cubicBezTo>
                    <a:pt x="2628" y="2174"/>
                    <a:pt x="2581" y="2157"/>
                    <a:pt x="2539" y="2140"/>
                  </a:cubicBezTo>
                  <a:cubicBezTo>
                    <a:pt x="2450" y="2110"/>
                    <a:pt x="2356" y="2089"/>
                    <a:pt x="2275" y="2072"/>
                  </a:cubicBezTo>
                  <a:cubicBezTo>
                    <a:pt x="2191" y="2051"/>
                    <a:pt x="2114" y="2030"/>
                    <a:pt x="2038" y="2004"/>
                  </a:cubicBezTo>
                  <a:cubicBezTo>
                    <a:pt x="1889" y="1962"/>
                    <a:pt x="1766" y="1906"/>
                    <a:pt x="1673" y="1860"/>
                  </a:cubicBezTo>
                  <a:cubicBezTo>
                    <a:pt x="1579" y="1809"/>
                    <a:pt x="1516" y="1762"/>
                    <a:pt x="1478" y="1741"/>
                  </a:cubicBezTo>
                  <a:cubicBezTo>
                    <a:pt x="1439" y="1715"/>
                    <a:pt x="1410" y="1703"/>
                    <a:pt x="1393" y="1694"/>
                  </a:cubicBezTo>
                  <a:cubicBezTo>
                    <a:pt x="1388" y="1652"/>
                    <a:pt x="1384" y="1597"/>
                    <a:pt x="1384" y="1537"/>
                  </a:cubicBezTo>
                  <a:cubicBezTo>
                    <a:pt x="1388" y="1423"/>
                    <a:pt x="1410" y="1287"/>
                    <a:pt x="1439" y="1125"/>
                  </a:cubicBezTo>
                  <a:cubicBezTo>
                    <a:pt x="1465" y="964"/>
                    <a:pt x="1486" y="786"/>
                    <a:pt x="1503" y="595"/>
                  </a:cubicBezTo>
                  <a:cubicBezTo>
                    <a:pt x="1516" y="497"/>
                    <a:pt x="1524" y="400"/>
                    <a:pt x="1528" y="298"/>
                  </a:cubicBezTo>
                  <a:cubicBezTo>
                    <a:pt x="1524" y="238"/>
                    <a:pt x="1507" y="183"/>
                    <a:pt x="1478" y="137"/>
                  </a:cubicBezTo>
                  <a:cubicBezTo>
                    <a:pt x="1448" y="86"/>
                    <a:pt x="1397" y="43"/>
                    <a:pt x="1346" y="26"/>
                  </a:cubicBezTo>
                  <a:cubicBezTo>
                    <a:pt x="1303" y="8"/>
                    <a:pt x="1259" y="1"/>
                    <a:pt x="1216"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156025" y="-1854525"/>
              <a:ext cx="15950" cy="11900"/>
            </a:xfrm>
            <a:custGeom>
              <a:avLst/>
              <a:gdLst/>
              <a:ahLst/>
              <a:cxnLst/>
              <a:rect l="l" t="t" r="r" b="b"/>
              <a:pathLst>
                <a:path w="638" h="476" extrusionOk="0">
                  <a:moveTo>
                    <a:pt x="587" y="0"/>
                  </a:moveTo>
                  <a:cubicBezTo>
                    <a:pt x="553" y="5"/>
                    <a:pt x="404" y="77"/>
                    <a:pt x="273" y="170"/>
                  </a:cubicBezTo>
                  <a:cubicBezTo>
                    <a:pt x="137" y="268"/>
                    <a:pt x="26" y="387"/>
                    <a:pt x="9" y="421"/>
                  </a:cubicBezTo>
                  <a:cubicBezTo>
                    <a:pt x="1" y="446"/>
                    <a:pt x="5" y="459"/>
                    <a:pt x="18" y="467"/>
                  </a:cubicBezTo>
                  <a:cubicBezTo>
                    <a:pt x="23" y="472"/>
                    <a:pt x="27" y="475"/>
                    <a:pt x="35" y="475"/>
                  </a:cubicBezTo>
                  <a:cubicBezTo>
                    <a:pt x="41" y="475"/>
                    <a:pt x="49" y="473"/>
                    <a:pt x="60" y="467"/>
                  </a:cubicBezTo>
                  <a:cubicBezTo>
                    <a:pt x="90" y="455"/>
                    <a:pt x="209" y="348"/>
                    <a:pt x="336" y="259"/>
                  </a:cubicBezTo>
                  <a:cubicBezTo>
                    <a:pt x="459" y="166"/>
                    <a:pt x="595" y="90"/>
                    <a:pt x="621" y="64"/>
                  </a:cubicBezTo>
                  <a:cubicBezTo>
                    <a:pt x="638" y="43"/>
                    <a:pt x="638" y="30"/>
                    <a:pt x="629" y="17"/>
                  </a:cubicBezTo>
                  <a:cubicBezTo>
                    <a:pt x="625" y="5"/>
                    <a:pt x="616" y="0"/>
                    <a:pt x="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176300" y="-1859400"/>
              <a:ext cx="3625" cy="2925"/>
            </a:xfrm>
            <a:custGeom>
              <a:avLst/>
              <a:gdLst/>
              <a:ahLst/>
              <a:cxnLst/>
              <a:rect l="l" t="t" r="r" b="b"/>
              <a:pathLst>
                <a:path w="145" h="117" extrusionOk="0">
                  <a:moveTo>
                    <a:pt x="96" y="1"/>
                  </a:moveTo>
                  <a:cubicBezTo>
                    <a:pt x="83" y="1"/>
                    <a:pt x="69" y="3"/>
                    <a:pt x="56" y="9"/>
                  </a:cubicBezTo>
                  <a:cubicBezTo>
                    <a:pt x="26" y="21"/>
                    <a:pt x="1" y="43"/>
                    <a:pt x="5" y="60"/>
                  </a:cubicBezTo>
                  <a:cubicBezTo>
                    <a:pt x="5" y="68"/>
                    <a:pt x="13" y="77"/>
                    <a:pt x="22" y="89"/>
                  </a:cubicBezTo>
                  <a:cubicBezTo>
                    <a:pt x="30" y="98"/>
                    <a:pt x="35" y="106"/>
                    <a:pt x="43" y="115"/>
                  </a:cubicBezTo>
                  <a:cubicBezTo>
                    <a:pt x="46" y="116"/>
                    <a:pt x="51" y="116"/>
                    <a:pt x="55" y="116"/>
                  </a:cubicBezTo>
                  <a:cubicBezTo>
                    <a:pt x="67" y="116"/>
                    <a:pt x="83" y="113"/>
                    <a:pt x="98" y="106"/>
                  </a:cubicBezTo>
                  <a:cubicBezTo>
                    <a:pt x="119" y="98"/>
                    <a:pt x="141" y="89"/>
                    <a:pt x="141" y="77"/>
                  </a:cubicBezTo>
                  <a:cubicBezTo>
                    <a:pt x="145" y="64"/>
                    <a:pt x="141" y="55"/>
                    <a:pt x="141" y="38"/>
                  </a:cubicBezTo>
                  <a:cubicBezTo>
                    <a:pt x="136" y="30"/>
                    <a:pt x="136" y="17"/>
                    <a:pt x="128" y="9"/>
                  </a:cubicBezTo>
                  <a:cubicBezTo>
                    <a:pt x="123" y="4"/>
                    <a:pt x="111"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114450" y="-1844350"/>
              <a:ext cx="31325" cy="6375"/>
            </a:xfrm>
            <a:custGeom>
              <a:avLst/>
              <a:gdLst/>
              <a:ahLst/>
              <a:cxnLst/>
              <a:rect l="l" t="t" r="r" b="b"/>
              <a:pathLst>
                <a:path w="1253" h="255" extrusionOk="0">
                  <a:moveTo>
                    <a:pt x="870" y="1"/>
                  </a:moveTo>
                  <a:cubicBezTo>
                    <a:pt x="788" y="1"/>
                    <a:pt x="698" y="7"/>
                    <a:pt x="607" y="18"/>
                  </a:cubicBezTo>
                  <a:cubicBezTo>
                    <a:pt x="471" y="35"/>
                    <a:pt x="340" y="65"/>
                    <a:pt x="238" y="103"/>
                  </a:cubicBezTo>
                  <a:cubicBezTo>
                    <a:pt x="132" y="137"/>
                    <a:pt x="55" y="171"/>
                    <a:pt x="34" y="188"/>
                  </a:cubicBezTo>
                  <a:cubicBezTo>
                    <a:pt x="0" y="213"/>
                    <a:pt x="0" y="226"/>
                    <a:pt x="4" y="239"/>
                  </a:cubicBezTo>
                  <a:cubicBezTo>
                    <a:pt x="7" y="248"/>
                    <a:pt x="13" y="255"/>
                    <a:pt x="31" y="255"/>
                  </a:cubicBezTo>
                  <a:cubicBezTo>
                    <a:pt x="39" y="255"/>
                    <a:pt x="48" y="254"/>
                    <a:pt x="60" y="251"/>
                  </a:cubicBezTo>
                  <a:cubicBezTo>
                    <a:pt x="89" y="247"/>
                    <a:pt x="166" y="222"/>
                    <a:pt x="263" y="192"/>
                  </a:cubicBezTo>
                  <a:cubicBezTo>
                    <a:pt x="365" y="166"/>
                    <a:pt x="492" y="141"/>
                    <a:pt x="620" y="124"/>
                  </a:cubicBezTo>
                  <a:cubicBezTo>
                    <a:pt x="751" y="107"/>
                    <a:pt x="879" y="103"/>
                    <a:pt x="985" y="103"/>
                  </a:cubicBezTo>
                  <a:cubicBezTo>
                    <a:pt x="1053" y="103"/>
                    <a:pt x="1111" y="105"/>
                    <a:pt x="1151" y="105"/>
                  </a:cubicBezTo>
                  <a:cubicBezTo>
                    <a:pt x="1172" y="105"/>
                    <a:pt x="1187" y="104"/>
                    <a:pt x="1197" y="103"/>
                  </a:cubicBezTo>
                  <a:cubicBezTo>
                    <a:pt x="1240" y="99"/>
                    <a:pt x="1248" y="90"/>
                    <a:pt x="1248" y="73"/>
                  </a:cubicBezTo>
                  <a:cubicBezTo>
                    <a:pt x="1252" y="60"/>
                    <a:pt x="1248" y="52"/>
                    <a:pt x="1206" y="35"/>
                  </a:cubicBezTo>
                  <a:cubicBezTo>
                    <a:pt x="1176" y="26"/>
                    <a:pt x="1095" y="14"/>
                    <a:pt x="985" y="5"/>
                  </a:cubicBezTo>
                  <a:cubicBezTo>
                    <a:pt x="949" y="2"/>
                    <a:pt x="911"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113600" y="-1806625"/>
              <a:ext cx="12325" cy="31175"/>
            </a:xfrm>
            <a:custGeom>
              <a:avLst/>
              <a:gdLst/>
              <a:ahLst/>
              <a:cxnLst/>
              <a:rect l="l" t="t" r="r" b="b"/>
              <a:pathLst>
                <a:path w="493" h="1247" extrusionOk="0">
                  <a:moveTo>
                    <a:pt x="461" y="0"/>
                  </a:moveTo>
                  <a:cubicBezTo>
                    <a:pt x="452" y="0"/>
                    <a:pt x="439" y="6"/>
                    <a:pt x="416" y="28"/>
                  </a:cubicBezTo>
                  <a:cubicBezTo>
                    <a:pt x="395" y="50"/>
                    <a:pt x="344" y="117"/>
                    <a:pt x="285" y="215"/>
                  </a:cubicBezTo>
                  <a:cubicBezTo>
                    <a:pt x="225" y="313"/>
                    <a:pt x="161" y="440"/>
                    <a:pt x="115" y="576"/>
                  </a:cubicBezTo>
                  <a:cubicBezTo>
                    <a:pt x="68" y="712"/>
                    <a:pt x="34" y="848"/>
                    <a:pt x="17" y="962"/>
                  </a:cubicBezTo>
                  <a:cubicBezTo>
                    <a:pt x="0" y="1077"/>
                    <a:pt x="0" y="1162"/>
                    <a:pt x="4" y="1191"/>
                  </a:cubicBezTo>
                  <a:cubicBezTo>
                    <a:pt x="13" y="1238"/>
                    <a:pt x="21" y="1247"/>
                    <a:pt x="38" y="1247"/>
                  </a:cubicBezTo>
                  <a:cubicBezTo>
                    <a:pt x="47" y="1247"/>
                    <a:pt x="60" y="1242"/>
                    <a:pt x="72" y="1196"/>
                  </a:cubicBezTo>
                  <a:cubicBezTo>
                    <a:pt x="81" y="1166"/>
                    <a:pt x="89" y="1085"/>
                    <a:pt x="115" y="979"/>
                  </a:cubicBezTo>
                  <a:cubicBezTo>
                    <a:pt x="136" y="869"/>
                    <a:pt x="170" y="737"/>
                    <a:pt x="217" y="610"/>
                  </a:cubicBezTo>
                  <a:cubicBezTo>
                    <a:pt x="259" y="483"/>
                    <a:pt x="319" y="359"/>
                    <a:pt x="369" y="262"/>
                  </a:cubicBezTo>
                  <a:cubicBezTo>
                    <a:pt x="420" y="164"/>
                    <a:pt x="463" y="92"/>
                    <a:pt x="476" y="67"/>
                  </a:cubicBezTo>
                  <a:cubicBezTo>
                    <a:pt x="493" y="24"/>
                    <a:pt x="484" y="11"/>
                    <a:pt x="471" y="3"/>
                  </a:cubicBezTo>
                  <a:cubicBezTo>
                    <a:pt x="468" y="1"/>
                    <a:pt x="465" y="0"/>
                    <a:pt x="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114550" y="-1771450"/>
              <a:ext cx="3100" cy="4525"/>
            </a:xfrm>
            <a:custGeom>
              <a:avLst/>
              <a:gdLst/>
              <a:ahLst/>
              <a:cxnLst/>
              <a:rect l="l" t="t" r="r" b="b"/>
              <a:pathLst>
                <a:path w="124" h="181" extrusionOk="0">
                  <a:moveTo>
                    <a:pt x="56" y="1"/>
                  </a:moveTo>
                  <a:cubicBezTo>
                    <a:pt x="43" y="1"/>
                    <a:pt x="30" y="1"/>
                    <a:pt x="22" y="9"/>
                  </a:cubicBezTo>
                  <a:cubicBezTo>
                    <a:pt x="9" y="18"/>
                    <a:pt x="0" y="60"/>
                    <a:pt x="9" y="98"/>
                  </a:cubicBezTo>
                  <a:cubicBezTo>
                    <a:pt x="17" y="141"/>
                    <a:pt x="39" y="179"/>
                    <a:pt x="56" y="179"/>
                  </a:cubicBezTo>
                  <a:cubicBezTo>
                    <a:pt x="59" y="180"/>
                    <a:pt x="62" y="181"/>
                    <a:pt x="65" y="181"/>
                  </a:cubicBezTo>
                  <a:cubicBezTo>
                    <a:pt x="73" y="181"/>
                    <a:pt x="80" y="177"/>
                    <a:pt x="90" y="171"/>
                  </a:cubicBezTo>
                  <a:cubicBezTo>
                    <a:pt x="102" y="166"/>
                    <a:pt x="111" y="158"/>
                    <a:pt x="115" y="149"/>
                  </a:cubicBezTo>
                  <a:cubicBezTo>
                    <a:pt x="123" y="141"/>
                    <a:pt x="119" y="107"/>
                    <a:pt x="115" y="77"/>
                  </a:cubicBezTo>
                  <a:cubicBezTo>
                    <a:pt x="106" y="47"/>
                    <a:pt x="102" y="14"/>
                    <a:pt x="90" y="9"/>
                  </a:cubicBezTo>
                  <a:cubicBezTo>
                    <a:pt x="81" y="1"/>
                    <a:pt x="68" y="1"/>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152225" y="-1774050"/>
              <a:ext cx="7450" cy="12050"/>
            </a:xfrm>
            <a:custGeom>
              <a:avLst/>
              <a:gdLst/>
              <a:ahLst/>
              <a:cxnLst/>
              <a:rect l="l" t="t" r="r" b="b"/>
              <a:pathLst>
                <a:path w="298" h="482" extrusionOk="0">
                  <a:moveTo>
                    <a:pt x="44" y="0"/>
                  </a:moveTo>
                  <a:cubicBezTo>
                    <a:pt x="39" y="0"/>
                    <a:pt x="35" y="1"/>
                    <a:pt x="30" y="3"/>
                  </a:cubicBezTo>
                  <a:cubicBezTo>
                    <a:pt x="17" y="7"/>
                    <a:pt x="9" y="11"/>
                    <a:pt x="4" y="33"/>
                  </a:cubicBezTo>
                  <a:cubicBezTo>
                    <a:pt x="0" y="58"/>
                    <a:pt x="30" y="173"/>
                    <a:pt x="85" y="275"/>
                  </a:cubicBezTo>
                  <a:cubicBezTo>
                    <a:pt x="136" y="381"/>
                    <a:pt x="212" y="466"/>
                    <a:pt x="238" y="478"/>
                  </a:cubicBezTo>
                  <a:cubicBezTo>
                    <a:pt x="244" y="481"/>
                    <a:pt x="249" y="482"/>
                    <a:pt x="254" y="482"/>
                  </a:cubicBezTo>
                  <a:cubicBezTo>
                    <a:pt x="264" y="482"/>
                    <a:pt x="271" y="476"/>
                    <a:pt x="280" y="470"/>
                  </a:cubicBezTo>
                  <a:cubicBezTo>
                    <a:pt x="289" y="461"/>
                    <a:pt x="297" y="453"/>
                    <a:pt x="293" y="432"/>
                  </a:cubicBezTo>
                  <a:cubicBezTo>
                    <a:pt x="285" y="410"/>
                    <a:pt x="225" y="321"/>
                    <a:pt x="178" y="224"/>
                  </a:cubicBezTo>
                  <a:cubicBezTo>
                    <a:pt x="127" y="130"/>
                    <a:pt x="89" y="33"/>
                    <a:pt x="68" y="11"/>
                  </a:cubicBezTo>
                  <a:cubicBezTo>
                    <a:pt x="60" y="3"/>
                    <a:pt x="52" y="0"/>
                    <a:pt x="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2"/>
          <p:cNvGrpSpPr/>
          <p:nvPr/>
        </p:nvGrpSpPr>
        <p:grpSpPr>
          <a:xfrm>
            <a:off x="307615" y="2163552"/>
            <a:ext cx="1606163" cy="2720157"/>
            <a:chOff x="381928" y="2783168"/>
            <a:chExt cx="1212748" cy="2053879"/>
          </a:xfrm>
        </p:grpSpPr>
        <p:sp>
          <p:nvSpPr>
            <p:cNvPr id="150" name="Google Shape;150;p2"/>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2"/>
          <p:cNvGrpSpPr/>
          <p:nvPr/>
        </p:nvGrpSpPr>
        <p:grpSpPr>
          <a:xfrm>
            <a:off x="-185834" y="4268363"/>
            <a:ext cx="3334980" cy="1481629"/>
            <a:chOff x="-462037" y="4426274"/>
            <a:chExt cx="3455580" cy="1535208"/>
          </a:xfrm>
        </p:grpSpPr>
        <p:sp>
          <p:nvSpPr>
            <p:cNvPr id="186" name="Google Shape;186;p2"/>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2"/>
          <p:cNvSpPr/>
          <p:nvPr/>
        </p:nvSpPr>
        <p:spPr>
          <a:xfrm>
            <a:off x="1056795" y="607679"/>
            <a:ext cx="190124" cy="178796"/>
          </a:xfrm>
          <a:custGeom>
            <a:avLst/>
            <a:gdLst/>
            <a:ahLst/>
            <a:cxnLst/>
            <a:rect l="l" t="t" r="r" b="b"/>
            <a:pathLst>
              <a:path w="1007" h="947" extrusionOk="0">
                <a:moveTo>
                  <a:pt x="514" y="0"/>
                </a:moveTo>
                <a:cubicBezTo>
                  <a:pt x="246" y="0"/>
                  <a:pt x="60" y="195"/>
                  <a:pt x="26" y="488"/>
                </a:cubicBezTo>
                <a:cubicBezTo>
                  <a:pt x="0" y="756"/>
                  <a:pt x="246" y="947"/>
                  <a:pt x="514" y="947"/>
                </a:cubicBezTo>
                <a:cubicBezTo>
                  <a:pt x="786" y="947"/>
                  <a:pt x="1006" y="726"/>
                  <a:pt x="1006" y="459"/>
                </a:cubicBezTo>
                <a:cubicBezTo>
                  <a:pt x="1006" y="187"/>
                  <a:pt x="786" y="0"/>
                  <a:pt x="5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578515" y="957728"/>
            <a:ext cx="242989" cy="229395"/>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8446944" y="488697"/>
            <a:ext cx="251107" cy="236570"/>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8207388" y="195886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FFFFFF">
              <a:alpha val="7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8325956" y="1636011"/>
            <a:ext cx="146888" cy="138015"/>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6386538" y="469589"/>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8491586" y="264291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
  <p:cSld name="TITLE_AND_TWO_COLUMNS_1">
    <p:spTree>
      <p:nvGrpSpPr>
        <p:cNvPr id="1" name="Shape 1351"/>
        <p:cNvGrpSpPr/>
        <p:nvPr/>
      </p:nvGrpSpPr>
      <p:grpSpPr>
        <a:xfrm>
          <a:off x="0" y="0"/>
          <a:ext cx="0" cy="0"/>
          <a:chOff x="0" y="0"/>
          <a:chExt cx="0" cy="0"/>
        </a:xfrm>
      </p:grpSpPr>
      <p:sp>
        <p:nvSpPr>
          <p:cNvPr id="1352" name="Google Shape;1352;p16"/>
          <p:cNvSpPr/>
          <p:nvPr/>
        </p:nvSpPr>
        <p:spPr>
          <a:xfrm flipH="1">
            <a:off x="4924434" y="919038"/>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6"/>
          <p:cNvSpPr/>
          <p:nvPr/>
        </p:nvSpPr>
        <p:spPr>
          <a:xfrm flipH="1">
            <a:off x="-1370848" y="19893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6"/>
          <p:cNvSpPr/>
          <p:nvPr/>
        </p:nvSpPr>
        <p:spPr>
          <a:xfrm flipH="1">
            <a:off x="-1849136" y="2822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6"/>
          <p:cNvSpPr/>
          <p:nvPr/>
        </p:nvSpPr>
        <p:spPr>
          <a:xfrm flipH="1">
            <a:off x="-992931"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6"/>
          <p:cNvSpPr/>
          <p:nvPr/>
        </p:nvSpPr>
        <p:spPr>
          <a:xfrm flipH="1">
            <a:off x="-53054"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6"/>
          <p:cNvSpPr/>
          <p:nvPr/>
        </p:nvSpPr>
        <p:spPr>
          <a:xfrm rot="290711" flipH="1">
            <a:off x="-986606"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6"/>
          <p:cNvSpPr/>
          <p:nvPr/>
        </p:nvSpPr>
        <p:spPr>
          <a:xfrm rot="-35273" flipH="1">
            <a:off x="-950844"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 name="Google Shape;1359;p16"/>
          <p:cNvGrpSpPr/>
          <p:nvPr/>
        </p:nvGrpSpPr>
        <p:grpSpPr>
          <a:xfrm flipH="1">
            <a:off x="-458692" y="2732174"/>
            <a:ext cx="1939581" cy="2493344"/>
            <a:chOff x="7251969" y="2684746"/>
            <a:chExt cx="1973727" cy="2536980"/>
          </a:xfrm>
        </p:grpSpPr>
        <p:sp>
          <p:nvSpPr>
            <p:cNvPr id="1360" name="Google Shape;1360;p16"/>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6"/>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6"/>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6"/>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6"/>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6"/>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6"/>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6"/>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6"/>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6"/>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6"/>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6"/>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6"/>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6"/>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6"/>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6"/>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6"/>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6"/>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6"/>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6"/>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6"/>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6"/>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6"/>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6"/>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6"/>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6"/>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6"/>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6"/>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6"/>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6"/>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6"/>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6"/>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6"/>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6"/>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6"/>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6"/>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6"/>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6"/>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6"/>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 name="Google Shape;1399;p16"/>
          <p:cNvSpPr txBox="1">
            <a:spLocks noGrp="1"/>
          </p:cNvSpPr>
          <p:nvPr>
            <p:ph type="ctrTitle"/>
          </p:nvPr>
        </p:nvSpPr>
        <p:spPr>
          <a:xfrm rot="72464" flipH="1">
            <a:off x="2159173" y="439308"/>
            <a:ext cx="4825072"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00" name="Google Shape;1400;p16"/>
          <p:cNvSpPr txBox="1">
            <a:spLocks noGrp="1"/>
          </p:cNvSpPr>
          <p:nvPr>
            <p:ph type="subTitle" idx="1"/>
          </p:nvPr>
        </p:nvSpPr>
        <p:spPr>
          <a:xfrm>
            <a:off x="804900" y="3279375"/>
            <a:ext cx="2048400" cy="107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01" name="Google Shape;1401;p16"/>
          <p:cNvSpPr txBox="1">
            <a:spLocks noGrp="1"/>
          </p:cNvSpPr>
          <p:nvPr>
            <p:ph type="ctrTitle" idx="2"/>
          </p:nvPr>
        </p:nvSpPr>
        <p:spPr>
          <a:xfrm rot="94193" flipH="1">
            <a:off x="931196" y="2666981"/>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02" name="Google Shape;1402;p16"/>
          <p:cNvSpPr txBox="1">
            <a:spLocks noGrp="1"/>
          </p:cNvSpPr>
          <p:nvPr>
            <p:ph type="subTitle" idx="3"/>
          </p:nvPr>
        </p:nvSpPr>
        <p:spPr>
          <a:xfrm>
            <a:off x="3547775" y="3279375"/>
            <a:ext cx="2048400" cy="107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03" name="Google Shape;1403;p16"/>
          <p:cNvSpPr txBox="1">
            <a:spLocks noGrp="1"/>
          </p:cNvSpPr>
          <p:nvPr>
            <p:ph type="ctrTitle" idx="4"/>
          </p:nvPr>
        </p:nvSpPr>
        <p:spPr>
          <a:xfrm rot="94193" flipH="1">
            <a:off x="3674046" y="2666981"/>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04" name="Google Shape;1404;p16"/>
          <p:cNvSpPr txBox="1">
            <a:spLocks noGrp="1"/>
          </p:cNvSpPr>
          <p:nvPr>
            <p:ph type="subTitle" idx="5"/>
          </p:nvPr>
        </p:nvSpPr>
        <p:spPr>
          <a:xfrm>
            <a:off x="6290650" y="3279375"/>
            <a:ext cx="2048400" cy="107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1405" name="Google Shape;1405;p16"/>
          <p:cNvGrpSpPr/>
          <p:nvPr/>
        </p:nvGrpSpPr>
        <p:grpSpPr>
          <a:xfrm flipH="1">
            <a:off x="5964624" y="4062739"/>
            <a:ext cx="3448998" cy="1547010"/>
            <a:chOff x="-961186" y="3737289"/>
            <a:chExt cx="3448998" cy="1547010"/>
          </a:xfrm>
        </p:grpSpPr>
        <p:grpSp>
          <p:nvGrpSpPr>
            <p:cNvPr id="1406" name="Google Shape;1406;p16"/>
            <p:cNvGrpSpPr/>
            <p:nvPr/>
          </p:nvGrpSpPr>
          <p:grpSpPr>
            <a:xfrm>
              <a:off x="-961186" y="3737289"/>
              <a:ext cx="3448998" cy="1547010"/>
              <a:chOff x="-961186" y="3737289"/>
              <a:chExt cx="3448998" cy="1547010"/>
            </a:xfrm>
          </p:grpSpPr>
          <p:sp>
            <p:nvSpPr>
              <p:cNvPr id="1407" name="Google Shape;1407;p16"/>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 name="Google Shape;1408;p16"/>
              <p:cNvGrpSpPr/>
              <p:nvPr/>
            </p:nvGrpSpPr>
            <p:grpSpPr>
              <a:xfrm>
                <a:off x="-961186" y="3737289"/>
                <a:ext cx="3448998" cy="1547010"/>
                <a:chOff x="-866058" y="3754464"/>
                <a:chExt cx="3448998" cy="1547010"/>
              </a:xfrm>
            </p:grpSpPr>
            <p:sp>
              <p:nvSpPr>
                <p:cNvPr id="1409" name="Google Shape;1409;p16"/>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6"/>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6"/>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6"/>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6"/>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6"/>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6"/>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6"/>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6"/>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6"/>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6"/>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6"/>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6"/>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22" name="Google Shape;1422;p16"/>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16"/>
          <p:cNvSpPr txBox="1">
            <a:spLocks noGrp="1"/>
          </p:cNvSpPr>
          <p:nvPr>
            <p:ph type="ctrTitle" idx="6"/>
          </p:nvPr>
        </p:nvSpPr>
        <p:spPr>
          <a:xfrm rot="94193" flipH="1">
            <a:off x="6416896" y="2666981"/>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1424" name="Google Shape;1424;p16"/>
          <p:cNvGrpSpPr/>
          <p:nvPr/>
        </p:nvGrpSpPr>
        <p:grpSpPr>
          <a:xfrm flipH="1">
            <a:off x="7117753" y="3853676"/>
            <a:ext cx="3334980" cy="1481629"/>
            <a:chOff x="-462037" y="4426274"/>
            <a:chExt cx="3455580" cy="1535208"/>
          </a:xfrm>
        </p:grpSpPr>
        <p:sp>
          <p:nvSpPr>
            <p:cNvPr id="1425" name="Google Shape;1425;p16"/>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6"/>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6"/>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6"/>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6"/>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6"/>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6"/>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6"/>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6"/>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6"/>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6"/>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6"/>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6"/>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6"/>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6"/>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6"/>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6"/>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6"/>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
  <p:cSld name="TITLE_AND_TWO_COLUMNS_1_1">
    <p:spTree>
      <p:nvGrpSpPr>
        <p:cNvPr id="1" name="Shape 1443"/>
        <p:cNvGrpSpPr/>
        <p:nvPr/>
      </p:nvGrpSpPr>
      <p:grpSpPr>
        <a:xfrm>
          <a:off x="0" y="0"/>
          <a:ext cx="0" cy="0"/>
          <a:chOff x="0" y="0"/>
          <a:chExt cx="0" cy="0"/>
        </a:xfrm>
      </p:grpSpPr>
      <p:sp>
        <p:nvSpPr>
          <p:cNvPr id="1444" name="Google Shape;1444;p17"/>
          <p:cNvSpPr/>
          <p:nvPr/>
        </p:nvSpPr>
        <p:spPr>
          <a:xfrm flipH="1">
            <a:off x="-1149874" y="40098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7"/>
          <p:cNvSpPr/>
          <p:nvPr/>
        </p:nvSpPr>
        <p:spPr>
          <a:xfrm flipH="1">
            <a:off x="-3008575" y="305284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7"/>
          <p:cNvSpPr/>
          <p:nvPr/>
        </p:nvSpPr>
        <p:spPr>
          <a:xfrm rot="675294" flipH="1">
            <a:off x="-2586811" y="3916211"/>
            <a:ext cx="10914973" cy="2515266"/>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7"/>
          <p:cNvSpPr/>
          <p:nvPr/>
        </p:nvSpPr>
        <p:spPr>
          <a:xfrm rot="675283" flipH="1">
            <a:off x="-1519759" y="3652881"/>
            <a:ext cx="9320072" cy="179237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7"/>
          <p:cNvSpPr/>
          <p:nvPr/>
        </p:nvSpPr>
        <p:spPr>
          <a:xfrm rot="965970" flipH="1">
            <a:off x="-2655462" y="4293817"/>
            <a:ext cx="10914882" cy="2515245"/>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7"/>
          <p:cNvSpPr/>
          <p:nvPr/>
        </p:nvSpPr>
        <p:spPr>
          <a:xfrm rot="640014" flipH="1">
            <a:off x="-2650919" y="4454077"/>
            <a:ext cx="10914871" cy="2515242"/>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 name="Google Shape;1450;p17"/>
          <p:cNvGrpSpPr/>
          <p:nvPr/>
        </p:nvGrpSpPr>
        <p:grpSpPr>
          <a:xfrm flipH="1">
            <a:off x="4751599" y="3392777"/>
            <a:ext cx="1606163" cy="2720157"/>
            <a:chOff x="381928" y="2783168"/>
            <a:chExt cx="1212748" cy="2053879"/>
          </a:xfrm>
        </p:grpSpPr>
        <p:sp>
          <p:nvSpPr>
            <p:cNvPr id="1451" name="Google Shape;1451;p17"/>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7"/>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7"/>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7"/>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7"/>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7"/>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7"/>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7"/>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7"/>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7"/>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7"/>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7"/>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7"/>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7"/>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7"/>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7"/>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7"/>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7"/>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7"/>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7"/>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7"/>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7"/>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7"/>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7"/>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7"/>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7"/>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7"/>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7"/>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7"/>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7"/>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7"/>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7"/>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7"/>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7"/>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7"/>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 name="Google Shape;1486;p17"/>
          <p:cNvSpPr/>
          <p:nvPr/>
        </p:nvSpPr>
        <p:spPr>
          <a:xfrm>
            <a:off x="-181142" y="706588"/>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7"/>
          <p:cNvSpPr/>
          <p:nvPr/>
        </p:nvSpPr>
        <p:spPr>
          <a:xfrm flipH="1">
            <a:off x="3144833" y="1540088"/>
            <a:ext cx="10559569" cy="954325"/>
          </a:xfrm>
          <a:custGeom>
            <a:avLst/>
            <a:gdLst/>
            <a:ahLst/>
            <a:cxnLst/>
            <a:rect l="l" t="t" r="r" b="b"/>
            <a:pathLst>
              <a:path w="36791" h="3325" extrusionOk="0">
                <a:moveTo>
                  <a:pt x="17510" y="1"/>
                </a:moveTo>
                <a:cubicBezTo>
                  <a:pt x="17065" y="1"/>
                  <a:pt x="16620" y="35"/>
                  <a:pt x="16176" y="97"/>
                </a:cubicBezTo>
                <a:cubicBezTo>
                  <a:pt x="15904" y="131"/>
                  <a:pt x="15637" y="178"/>
                  <a:pt x="15365" y="237"/>
                </a:cubicBezTo>
                <a:cubicBezTo>
                  <a:pt x="14720" y="373"/>
                  <a:pt x="14138" y="619"/>
                  <a:pt x="13578" y="925"/>
                </a:cubicBezTo>
                <a:cubicBezTo>
                  <a:pt x="13438" y="997"/>
                  <a:pt x="13298" y="1077"/>
                  <a:pt x="13158" y="1162"/>
                </a:cubicBezTo>
                <a:cubicBezTo>
                  <a:pt x="12564" y="1546"/>
                  <a:pt x="11845" y="1842"/>
                  <a:pt x="11136" y="1842"/>
                </a:cubicBezTo>
                <a:cubicBezTo>
                  <a:pt x="10816" y="1842"/>
                  <a:pt x="10499" y="1782"/>
                  <a:pt x="10195" y="1642"/>
                </a:cubicBezTo>
                <a:cubicBezTo>
                  <a:pt x="9588" y="1362"/>
                  <a:pt x="8956" y="1111"/>
                  <a:pt x="8332" y="869"/>
                </a:cubicBezTo>
                <a:cubicBezTo>
                  <a:pt x="7691" y="623"/>
                  <a:pt x="7029" y="411"/>
                  <a:pt x="6346" y="339"/>
                </a:cubicBezTo>
                <a:cubicBezTo>
                  <a:pt x="6068" y="311"/>
                  <a:pt x="5790" y="298"/>
                  <a:pt x="5513" y="298"/>
                </a:cubicBezTo>
                <a:cubicBezTo>
                  <a:pt x="5044" y="298"/>
                  <a:pt x="4575" y="334"/>
                  <a:pt x="4109" y="390"/>
                </a:cubicBezTo>
                <a:cubicBezTo>
                  <a:pt x="3387" y="479"/>
                  <a:pt x="2657" y="589"/>
                  <a:pt x="1953" y="763"/>
                </a:cubicBezTo>
                <a:cubicBezTo>
                  <a:pt x="1643" y="840"/>
                  <a:pt x="1337" y="925"/>
                  <a:pt x="1036" y="1022"/>
                </a:cubicBezTo>
                <a:cubicBezTo>
                  <a:pt x="891" y="1069"/>
                  <a:pt x="747" y="1120"/>
                  <a:pt x="607" y="1175"/>
                </a:cubicBezTo>
                <a:cubicBezTo>
                  <a:pt x="480" y="1218"/>
                  <a:pt x="301" y="1256"/>
                  <a:pt x="200" y="1341"/>
                </a:cubicBezTo>
                <a:cubicBezTo>
                  <a:pt x="0" y="1506"/>
                  <a:pt x="136" y="1795"/>
                  <a:pt x="285" y="1939"/>
                </a:cubicBezTo>
                <a:cubicBezTo>
                  <a:pt x="378" y="2028"/>
                  <a:pt x="497" y="2100"/>
                  <a:pt x="594" y="2139"/>
                </a:cubicBezTo>
                <a:cubicBezTo>
                  <a:pt x="1017" y="2311"/>
                  <a:pt x="1493" y="2386"/>
                  <a:pt x="1957" y="2386"/>
                </a:cubicBezTo>
                <a:cubicBezTo>
                  <a:pt x="2076" y="2386"/>
                  <a:pt x="2193" y="2381"/>
                  <a:pt x="2309" y="2372"/>
                </a:cubicBezTo>
                <a:cubicBezTo>
                  <a:pt x="2759" y="2334"/>
                  <a:pt x="3171" y="2198"/>
                  <a:pt x="3608" y="2109"/>
                </a:cubicBezTo>
                <a:cubicBezTo>
                  <a:pt x="3986" y="2032"/>
                  <a:pt x="4363" y="1969"/>
                  <a:pt x="4750" y="1922"/>
                </a:cubicBezTo>
                <a:cubicBezTo>
                  <a:pt x="4996" y="1892"/>
                  <a:pt x="5246" y="1867"/>
                  <a:pt x="5497" y="1854"/>
                </a:cubicBezTo>
                <a:cubicBezTo>
                  <a:pt x="5668" y="1834"/>
                  <a:pt x="5837" y="1824"/>
                  <a:pt x="6004" y="1824"/>
                </a:cubicBezTo>
                <a:cubicBezTo>
                  <a:pt x="7560" y="1824"/>
                  <a:pt x="8936" y="2640"/>
                  <a:pt x="10492" y="2843"/>
                </a:cubicBezTo>
                <a:cubicBezTo>
                  <a:pt x="10603" y="2857"/>
                  <a:pt x="10713" y="2864"/>
                  <a:pt x="10820" y="2864"/>
                </a:cubicBezTo>
                <a:cubicBezTo>
                  <a:pt x="11952" y="2864"/>
                  <a:pt x="12892" y="2114"/>
                  <a:pt x="13854" y="1587"/>
                </a:cubicBezTo>
                <a:cubicBezTo>
                  <a:pt x="13875" y="1574"/>
                  <a:pt x="13892" y="1566"/>
                  <a:pt x="13913" y="1553"/>
                </a:cubicBezTo>
                <a:cubicBezTo>
                  <a:pt x="14325" y="1332"/>
                  <a:pt x="14749" y="1141"/>
                  <a:pt x="15225" y="1039"/>
                </a:cubicBezTo>
                <a:cubicBezTo>
                  <a:pt x="15475" y="984"/>
                  <a:pt x="15730" y="942"/>
                  <a:pt x="15980" y="912"/>
                </a:cubicBezTo>
                <a:cubicBezTo>
                  <a:pt x="16253" y="879"/>
                  <a:pt x="16527" y="863"/>
                  <a:pt x="16801" y="863"/>
                </a:cubicBezTo>
                <a:cubicBezTo>
                  <a:pt x="17414" y="863"/>
                  <a:pt x="18025" y="946"/>
                  <a:pt x="18612" y="1116"/>
                </a:cubicBezTo>
                <a:cubicBezTo>
                  <a:pt x="19473" y="1370"/>
                  <a:pt x="20237" y="1854"/>
                  <a:pt x="21048" y="2228"/>
                </a:cubicBezTo>
                <a:cubicBezTo>
                  <a:pt x="22271" y="2779"/>
                  <a:pt x="23574" y="3225"/>
                  <a:pt x="24923" y="3310"/>
                </a:cubicBezTo>
                <a:cubicBezTo>
                  <a:pt x="25054" y="3320"/>
                  <a:pt x="25184" y="3325"/>
                  <a:pt x="25315" y="3325"/>
                </a:cubicBezTo>
                <a:cubicBezTo>
                  <a:pt x="25524" y="3325"/>
                  <a:pt x="25733" y="3312"/>
                  <a:pt x="25942" y="3289"/>
                </a:cubicBezTo>
                <a:cubicBezTo>
                  <a:pt x="26481" y="3229"/>
                  <a:pt x="27003" y="3068"/>
                  <a:pt x="27521" y="2915"/>
                </a:cubicBezTo>
                <a:cubicBezTo>
                  <a:pt x="27695" y="2864"/>
                  <a:pt x="27865" y="2818"/>
                  <a:pt x="28039" y="2779"/>
                </a:cubicBezTo>
                <a:cubicBezTo>
                  <a:pt x="28874" y="2587"/>
                  <a:pt x="29735" y="2521"/>
                  <a:pt x="30594" y="2521"/>
                </a:cubicBezTo>
                <a:cubicBezTo>
                  <a:pt x="30721" y="2521"/>
                  <a:pt x="30849" y="2522"/>
                  <a:pt x="30976" y="2525"/>
                </a:cubicBezTo>
                <a:lnTo>
                  <a:pt x="31095" y="2525"/>
                </a:lnTo>
                <a:cubicBezTo>
                  <a:pt x="31782" y="2546"/>
                  <a:pt x="32470" y="2597"/>
                  <a:pt x="33157" y="2656"/>
                </a:cubicBezTo>
                <a:cubicBezTo>
                  <a:pt x="33416" y="2678"/>
                  <a:pt x="33675" y="2707"/>
                  <a:pt x="33934" y="2712"/>
                </a:cubicBezTo>
                <a:cubicBezTo>
                  <a:pt x="34197" y="2712"/>
                  <a:pt x="34460" y="2669"/>
                  <a:pt x="34724" y="2631"/>
                </a:cubicBezTo>
                <a:cubicBezTo>
                  <a:pt x="35063" y="2576"/>
                  <a:pt x="35403" y="2508"/>
                  <a:pt x="35742" y="2431"/>
                </a:cubicBezTo>
                <a:cubicBezTo>
                  <a:pt x="35904" y="2397"/>
                  <a:pt x="36061" y="2355"/>
                  <a:pt x="36222" y="2317"/>
                </a:cubicBezTo>
                <a:cubicBezTo>
                  <a:pt x="36379" y="2283"/>
                  <a:pt x="36549" y="2270"/>
                  <a:pt x="36689" y="2202"/>
                </a:cubicBezTo>
                <a:cubicBezTo>
                  <a:pt x="36701" y="2198"/>
                  <a:pt x="36710" y="2194"/>
                  <a:pt x="36718" y="2185"/>
                </a:cubicBezTo>
                <a:cubicBezTo>
                  <a:pt x="36791" y="2105"/>
                  <a:pt x="36311" y="2062"/>
                  <a:pt x="36277" y="2062"/>
                </a:cubicBezTo>
                <a:cubicBezTo>
                  <a:pt x="36247" y="2060"/>
                  <a:pt x="36217" y="2059"/>
                  <a:pt x="36188" y="2059"/>
                </a:cubicBezTo>
                <a:cubicBezTo>
                  <a:pt x="36013" y="2059"/>
                  <a:pt x="35844" y="2090"/>
                  <a:pt x="35670" y="2130"/>
                </a:cubicBezTo>
                <a:cubicBezTo>
                  <a:pt x="35356" y="2194"/>
                  <a:pt x="35042" y="2253"/>
                  <a:pt x="34728" y="2300"/>
                </a:cubicBezTo>
                <a:cubicBezTo>
                  <a:pt x="34562" y="2325"/>
                  <a:pt x="34393" y="2359"/>
                  <a:pt x="34223" y="2372"/>
                </a:cubicBezTo>
                <a:cubicBezTo>
                  <a:pt x="34177" y="2377"/>
                  <a:pt x="34130" y="2379"/>
                  <a:pt x="34084" y="2379"/>
                </a:cubicBezTo>
                <a:cubicBezTo>
                  <a:pt x="33967" y="2379"/>
                  <a:pt x="33850" y="2366"/>
                  <a:pt x="33735" y="2351"/>
                </a:cubicBezTo>
                <a:cubicBezTo>
                  <a:pt x="33370" y="2308"/>
                  <a:pt x="33005" y="2262"/>
                  <a:pt x="32640" y="2223"/>
                </a:cubicBezTo>
                <a:cubicBezTo>
                  <a:pt x="31914" y="2147"/>
                  <a:pt x="31180" y="2096"/>
                  <a:pt x="30449" y="2092"/>
                </a:cubicBezTo>
                <a:cubicBezTo>
                  <a:pt x="30419" y="2092"/>
                  <a:pt x="30388" y="2092"/>
                  <a:pt x="30358" y="2092"/>
                </a:cubicBezTo>
                <a:cubicBezTo>
                  <a:pt x="29650" y="2092"/>
                  <a:pt x="28947" y="2139"/>
                  <a:pt x="28251" y="2253"/>
                </a:cubicBezTo>
                <a:cubicBezTo>
                  <a:pt x="27831" y="2321"/>
                  <a:pt x="27415" y="2440"/>
                  <a:pt x="26990" y="2487"/>
                </a:cubicBezTo>
                <a:cubicBezTo>
                  <a:pt x="26791" y="2510"/>
                  <a:pt x="26587" y="2519"/>
                  <a:pt x="26383" y="2519"/>
                </a:cubicBezTo>
                <a:cubicBezTo>
                  <a:pt x="26180" y="2519"/>
                  <a:pt x="25976" y="2510"/>
                  <a:pt x="25776" y="2495"/>
                </a:cubicBezTo>
                <a:cubicBezTo>
                  <a:pt x="23930" y="2359"/>
                  <a:pt x="22292" y="1273"/>
                  <a:pt x="20594" y="628"/>
                </a:cubicBezTo>
                <a:cubicBezTo>
                  <a:pt x="20530" y="606"/>
                  <a:pt x="20467" y="581"/>
                  <a:pt x="20403" y="560"/>
                </a:cubicBezTo>
                <a:cubicBezTo>
                  <a:pt x="20208" y="479"/>
                  <a:pt x="20008" y="407"/>
                  <a:pt x="19809" y="343"/>
                </a:cubicBezTo>
                <a:cubicBezTo>
                  <a:pt x="19050" y="104"/>
                  <a:pt x="18280" y="1"/>
                  <a:pt x="17510"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7"/>
          <p:cNvSpPr txBox="1">
            <a:spLocks noGrp="1"/>
          </p:cNvSpPr>
          <p:nvPr>
            <p:ph type="ctrTitle"/>
          </p:nvPr>
        </p:nvSpPr>
        <p:spPr>
          <a:xfrm rot="-72494">
            <a:off x="1705213" y="439280"/>
            <a:ext cx="5733675"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89" name="Google Shape;1489;p17"/>
          <p:cNvSpPr txBox="1">
            <a:spLocks noGrp="1"/>
          </p:cNvSpPr>
          <p:nvPr>
            <p:ph type="subTitle" idx="1"/>
          </p:nvPr>
        </p:nvSpPr>
        <p:spPr>
          <a:xfrm>
            <a:off x="663725" y="2437236"/>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0" name="Google Shape;1490;p17"/>
          <p:cNvSpPr txBox="1">
            <a:spLocks noGrp="1"/>
          </p:cNvSpPr>
          <p:nvPr>
            <p:ph type="ctrTitle" idx="2"/>
          </p:nvPr>
        </p:nvSpPr>
        <p:spPr>
          <a:xfrm rot="94193" flipH="1">
            <a:off x="931196" y="1824842"/>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91" name="Google Shape;1491;p17"/>
          <p:cNvSpPr txBox="1">
            <a:spLocks noGrp="1"/>
          </p:cNvSpPr>
          <p:nvPr>
            <p:ph type="subTitle" idx="3"/>
          </p:nvPr>
        </p:nvSpPr>
        <p:spPr>
          <a:xfrm>
            <a:off x="3406625" y="2437236"/>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2" name="Google Shape;1492;p17"/>
          <p:cNvSpPr txBox="1">
            <a:spLocks noGrp="1"/>
          </p:cNvSpPr>
          <p:nvPr>
            <p:ph type="ctrTitle" idx="4"/>
          </p:nvPr>
        </p:nvSpPr>
        <p:spPr>
          <a:xfrm rot="-94193">
            <a:off x="3674046" y="1824842"/>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93" name="Google Shape;1493;p17"/>
          <p:cNvSpPr txBox="1">
            <a:spLocks noGrp="1"/>
          </p:cNvSpPr>
          <p:nvPr>
            <p:ph type="subTitle" idx="5"/>
          </p:nvPr>
        </p:nvSpPr>
        <p:spPr>
          <a:xfrm>
            <a:off x="6149500" y="2437236"/>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4" name="Google Shape;1494;p17"/>
          <p:cNvSpPr txBox="1">
            <a:spLocks noGrp="1"/>
          </p:cNvSpPr>
          <p:nvPr>
            <p:ph type="ctrTitle" idx="6"/>
          </p:nvPr>
        </p:nvSpPr>
        <p:spPr>
          <a:xfrm rot="94193" flipH="1">
            <a:off x="6416896" y="1824842"/>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95" name="Google Shape;1495;p17"/>
          <p:cNvSpPr txBox="1">
            <a:spLocks noGrp="1"/>
          </p:cNvSpPr>
          <p:nvPr>
            <p:ph type="subTitle" idx="7"/>
          </p:nvPr>
        </p:nvSpPr>
        <p:spPr>
          <a:xfrm flipH="1">
            <a:off x="6149500" y="3914400"/>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6" name="Google Shape;1496;p17"/>
          <p:cNvSpPr txBox="1">
            <a:spLocks noGrp="1"/>
          </p:cNvSpPr>
          <p:nvPr>
            <p:ph type="ctrTitle" idx="8"/>
          </p:nvPr>
        </p:nvSpPr>
        <p:spPr>
          <a:xfrm rot="-94193">
            <a:off x="6416855" y="3302006"/>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97" name="Google Shape;1497;p17"/>
          <p:cNvSpPr txBox="1">
            <a:spLocks noGrp="1"/>
          </p:cNvSpPr>
          <p:nvPr>
            <p:ph type="subTitle" idx="9"/>
          </p:nvPr>
        </p:nvSpPr>
        <p:spPr>
          <a:xfrm flipH="1">
            <a:off x="3406600" y="3914400"/>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8" name="Google Shape;1498;p17"/>
          <p:cNvSpPr txBox="1">
            <a:spLocks noGrp="1"/>
          </p:cNvSpPr>
          <p:nvPr>
            <p:ph type="ctrTitle" idx="13"/>
          </p:nvPr>
        </p:nvSpPr>
        <p:spPr>
          <a:xfrm rot="-94193">
            <a:off x="3674005" y="3302006"/>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99" name="Google Shape;1499;p17"/>
          <p:cNvSpPr txBox="1">
            <a:spLocks noGrp="1"/>
          </p:cNvSpPr>
          <p:nvPr>
            <p:ph type="subTitle" idx="14"/>
          </p:nvPr>
        </p:nvSpPr>
        <p:spPr>
          <a:xfrm flipH="1">
            <a:off x="663725" y="3914400"/>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00" name="Google Shape;1500;p17"/>
          <p:cNvSpPr txBox="1">
            <a:spLocks noGrp="1"/>
          </p:cNvSpPr>
          <p:nvPr>
            <p:ph type="ctrTitle" idx="15"/>
          </p:nvPr>
        </p:nvSpPr>
        <p:spPr>
          <a:xfrm rot="94193" flipH="1">
            <a:off x="931155" y="3302006"/>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1501" name="Google Shape;1501;p17"/>
          <p:cNvGrpSpPr/>
          <p:nvPr/>
        </p:nvGrpSpPr>
        <p:grpSpPr>
          <a:xfrm flipH="1">
            <a:off x="7355499" y="4062739"/>
            <a:ext cx="3448998" cy="1547010"/>
            <a:chOff x="-961186" y="3737289"/>
            <a:chExt cx="3448998" cy="1547010"/>
          </a:xfrm>
        </p:grpSpPr>
        <p:grpSp>
          <p:nvGrpSpPr>
            <p:cNvPr id="1502" name="Google Shape;1502;p17"/>
            <p:cNvGrpSpPr/>
            <p:nvPr/>
          </p:nvGrpSpPr>
          <p:grpSpPr>
            <a:xfrm>
              <a:off x="-961186" y="3737289"/>
              <a:ext cx="3448998" cy="1547010"/>
              <a:chOff x="-961186" y="3737289"/>
              <a:chExt cx="3448998" cy="1547010"/>
            </a:xfrm>
          </p:grpSpPr>
          <p:sp>
            <p:nvSpPr>
              <p:cNvPr id="1503" name="Google Shape;1503;p17"/>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17"/>
              <p:cNvGrpSpPr/>
              <p:nvPr/>
            </p:nvGrpSpPr>
            <p:grpSpPr>
              <a:xfrm>
                <a:off x="-961186" y="3737289"/>
                <a:ext cx="3448998" cy="1547010"/>
                <a:chOff x="-866058" y="3754464"/>
                <a:chExt cx="3448998" cy="1547010"/>
              </a:xfrm>
            </p:grpSpPr>
            <p:sp>
              <p:nvSpPr>
                <p:cNvPr id="1505" name="Google Shape;1505;p17"/>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7"/>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7"/>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7"/>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7"/>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7"/>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7"/>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7"/>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7"/>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7"/>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7"/>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7"/>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7"/>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18" name="Google Shape;1518;p17"/>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17"/>
          <p:cNvGrpSpPr/>
          <p:nvPr/>
        </p:nvGrpSpPr>
        <p:grpSpPr>
          <a:xfrm flipH="1">
            <a:off x="8664023" y="3735741"/>
            <a:ext cx="255902" cy="1874920"/>
            <a:chOff x="-3200841" y="3196752"/>
            <a:chExt cx="229426" cy="1680940"/>
          </a:xfrm>
        </p:grpSpPr>
        <p:sp>
          <p:nvSpPr>
            <p:cNvPr id="1520" name="Google Shape;1520;p17"/>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7"/>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7"/>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7"/>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7"/>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7"/>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526"/>
        <p:cNvGrpSpPr/>
        <p:nvPr/>
      </p:nvGrpSpPr>
      <p:grpSpPr>
        <a:xfrm>
          <a:off x="0" y="0"/>
          <a:ext cx="0" cy="0"/>
          <a:chOff x="0" y="0"/>
          <a:chExt cx="0" cy="0"/>
        </a:xfrm>
      </p:grpSpPr>
      <p:sp>
        <p:nvSpPr>
          <p:cNvPr id="1527" name="Google Shape;1527;p18"/>
          <p:cNvSpPr/>
          <p:nvPr/>
        </p:nvSpPr>
        <p:spPr>
          <a:xfrm>
            <a:off x="-597928"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8"/>
          <p:cNvSpPr/>
          <p:nvPr/>
        </p:nvSpPr>
        <p:spPr>
          <a:xfrm>
            <a:off x="2157222" y="2212308"/>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8"/>
          <p:cNvSpPr/>
          <p:nvPr/>
        </p:nvSpPr>
        <p:spPr>
          <a:xfrm>
            <a:off x="2635510"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8"/>
          <p:cNvSpPr/>
          <p:nvPr/>
        </p:nvSpPr>
        <p:spPr>
          <a:xfrm>
            <a:off x="-761043"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8"/>
          <p:cNvSpPr/>
          <p:nvPr/>
        </p:nvSpPr>
        <p:spPr>
          <a:xfrm>
            <a:off x="-106068"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8"/>
          <p:cNvSpPr/>
          <p:nvPr/>
        </p:nvSpPr>
        <p:spPr>
          <a:xfrm rot="-290711">
            <a:off x="-767308"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8"/>
          <p:cNvSpPr/>
          <p:nvPr/>
        </p:nvSpPr>
        <p:spPr>
          <a:xfrm rot="35273">
            <a:off x="-803038"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8"/>
          <p:cNvSpPr txBox="1">
            <a:spLocks noGrp="1"/>
          </p:cNvSpPr>
          <p:nvPr>
            <p:ph type="ctrTitle"/>
          </p:nvPr>
        </p:nvSpPr>
        <p:spPr>
          <a:xfrm rot="72494" flipH="1">
            <a:off x="1705172" y="439280"/>
            <a:ext cx="5733675"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1535" name="Google Shape;1535;p18"/>
          <p:cNvGrpSpPr/>
          <p:nvPr/>
        </p:nvGrpSpPr>
        <p:grpSpPr>
          <a:xfrm>
            <a:off x="7680045" y="2732174"/>
            <a:ext cx="1939581" cy="2493344"/>
            <a:chOff x="7251969" y="2684746"/>
            <a:chExt cx="1973727" cy="2536980"/>
          </a:xfrm>
        </p:grpSpPr>
        <p:sp>
          <p:nvSpPr>
            <p:cNvPr id="1536" name="Google Shape;1536;p18"/>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8"/>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8"/>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8"/>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8"/>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8"/>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8"/>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8"/>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8"/>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8"/>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8"/>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8"/>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8"/>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8"/>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8"/>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8"/>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8"/>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8"/>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8"/>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8"/>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8"/>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8"/>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8"/>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8"/>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8"/>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8"/>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8"/>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8"/>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8"/>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8"/>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8"/>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8"/>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8"/>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8"/>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8"/>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8"/>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8"/>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8"/>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8"/>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18"/>
          <p:cNvGrpSpPr/>
          <p:nvPr/>
        </p:nvGrpSpPr>
        <p:grpSpPr>
          <a:xfrm>
            <a:off x="-1291789" y="3737289"/>
            <a:ext cx="3448998" cy="1547010"/>
            <a:chOff x="-961186" y="3737289"/>
            <a:chExt cx="3448998" cy="1547010"/>
          </a:xfrm>
        </p:grpSpPr>
        <p:grpSp>
          <p:nvGrpSpPr>
            <p:cNvPr id="1576" name="Google Shape;1576;p18"/>
            <p:cNvGrpSpPr/>
            <p:nvPr/>
          </p:nvGrpSpPr>
          <p:grpSpPr>
            <a:xfrm>
              <a:off x="-961186" y="3737289"/>
              <a:ext cx="3448998" cy="1547010"/>
              <a:chOff x="-961186" y="3737289"/>
              <a:chExt cx="3448998" cy="1547010"/>
            </a:xfrm>
          </p:grpSpPr>
          <p:sp>
            <p:nvSpPr>
              <p:cNvPr id="1577" name="Google Shape;1577;p18"/>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8" name="Google Shape;1578;p18"/>
              <p:cNvGrpSpPr/>
              <p:nvPr/>
            </p:nvGrpSpPr>
            <p:grpSpPr>
              <a:xfrm>
                <a:off x="-961186" y="3737289"/>
                <a:ext cx="3448998" cy="1547010"/>
                <a:chOff x="-866058" y="3754464"/>
                <a:chExt cx="3448998" cy="1547010"/>
              </a:xfrm>
            </p:grpSpPr>
            <p:sp>
              <p:nvSpPr>
                <p:cNvPr id="1579" name="Google Shape;1579;p18"/>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8"/>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8"/>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8"/>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8"/>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8"/>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8"/>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8"/>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8"/>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8"/>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8"/>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8"/>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8"/>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92" name="Google Shape;1592;p18"/>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14_1">
    <p:spTree>
      <p:nvGrpSpPr>
        <p:cNvPr id="1" name="Shape 1772"/>
        <p:cNvGrpSpPr/>
        <p:nvPr/>
      </p:nvGrpSpPr>
      <p:grpSpPr>
        <a:xfrm>
          <a:off x="0" y="0"/>
          <a:ext cx="0" cy="0"/>
          <a:chOff x="0" y="0"/>
          <a:chExt cx="0" cy="0"/>
        </a:xfrm>
      </p:grpSpPr>
      <p:sp>
        <p:nvSpPr>
          <p:cNvPr id="1773" name="Google Shape;1773;p20"/>
          <p:cNvSpPr/>
          <p:nvPr/>
        </p:nvSpPr>
        <p:spPr>
          <a:xfrm>
            <a:off x="-597928"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0"/>
          <p:cNvSpPr/>
          <p:nvPr/>
        </p:nvSpPr>
        <p:spPr>
          <a:xfrm>
            <a:off x="2157222" y="2212308"/>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0"/>
          <p:cNvSpPr/>
          <p:nvPr/>
        </p:nvSpPr>
        <p:spPr>
          <a:xfrm>
            <a:off x="2635510"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0"/>
          <p:cNvSpPr/>
          <p:nvPr/>
        </p:nvSpPr>
        <p:spPr>
          <a:xfrm>
            <a:off x="-761043"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0"/>
          <p:cNvSpPr/>
          <p:nvPr/>
        </p:nvSpPr>
        <p:spPr>
          <a:xfrm>
            <a:off x="-106068"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0"/>
          <p:cNvSpPr/>
          <p:nvPr/>
        </p:nvSpPr>
        <p:spPr>
          <a:xfrm rot="-290711">
            <a:off x="-767308"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0"/>
          <p:cNvSpPr/>
          <p:nvPr/>
        </p:nvSpPr>
        <p:spPr>
          <a:xfrm rot="35273">
            <a:off x="-803038"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 name="Google Shape;1780;p20"/>
          <p:cNvGrpSpPr/>
          <p:nvPr/>
        </p:nvGrpSpPr>
        <p:grpSpPr>
          <a:xfrm>
            <a:off x="7680045" y="2732174"/>
            <a:ext cx="1939581" cy="2493344"/>
            <a:chOff x="7251969" y="2684746"/>
            <a:chExt cx="1973727" cy="2536980"/>
          </a:xfrm>
        </p:grpSpPr>
        <p:sp>
          <p:nvSpPr>
            <p:cNvPr id="1781" name="Google Shape;1781;p20"/>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0"/>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0"/>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0"/>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0"/>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0"/>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0"/>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0"/>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0"/>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0"/>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0"/>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0"/>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0"/>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0"/>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0"/>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0"/>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0"/>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0"/>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0"/>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0"/>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0"/>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0"/>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0"/>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0"/>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0"/>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0"/>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0"/>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0"/>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0"/>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0"/>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0"/>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0"/>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0"/>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0"/>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0"/>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0"/>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0"/>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0"/>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0"/>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20"/>
          <p:cNvGrpSpPr/>
          <p:nvPr/>
        </p:nvGrpSpPr>
        <p:grpSpPr>
          <a:xfrm>
            <a:off x="-1291787" y="3737289"/>
            <a:ext cx="3448998" cy="1547010"/>
            <a:chOff x="-961186" y="3737289"/>
            <a:chExt cx="3448998" cy="1547010"/>
          </a:xfrm>
        </p:grpSpPr>
        <p:grpSp>
          <p:nvGrpSpPr>
            <p:cNvPr id="1821" name="Google Shape;1821;p20"/>
            <p:cNvGrpSpPr/>
            <p:nvPr/>
          </p:nvGrpSpPr>
          <p:grpSpPr>
            <a:xfrm>
              <a:off x="-961186" y="3737289"/>
              <a:ext cx="3448998" cy="1547010"/>
              <a:chOff x="-961186" y="3737289"/>
              <a:chExt cx="3448998" cy="1547010"/>
            </a:xfrm>
          </p:grpSpPr>
          <p:sp>
            <p:nvSpPr>
              <p:cNvPr id="1822" name="Google Shape;1822;p20"/>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3" name="Google Shape;1823;p20"/>
              <p:cNvGrpSpPr/>
              <p:nvPr/>
            </p:nvGrpSpPr>
            <p:grpSpPr>
              <a:xfrm>
                <a:off x="-961186" y="3737289"/>
                <a:ext cx="3448998" cy="1547010"/>
                <a:chOff x="-866058" y="3754464"/>
                <a:chExt cx="3448998" cy="1547010"/>
              </a:xfrm>
            </p:grpSpPr>
            <p:sp>
              <p:nvSpPr>
                <p:cNvPr id="1824" name="Google Shape;1824;p20"/>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0"/>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0"/>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0"/>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0"/>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0"/>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0"/>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0"/>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0"/>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0"/>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0"/>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0"/>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0"/>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37" name="Google Shape;1837;p20"/>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 name="Google Shape;1838;p20"/>
          <p:cNvGrpSpPr/>
          <p:nvPr/>
        </p:nvGrpSpPr>
        <p:grpSpPr>
          <a:xfrm>
            <a:off x="1184414" y="1979816"/>
            <a:ext cx="255902" cy="1874920"/>
            <a:chOff x="-3200841" y="3196752"/>
            <a:chExt cx="229426" cy="1680940"/>
          </a:xfrm>
        </p:grpSpPr>
        <p:sp>
          <p:nvSpPr>
            <p:cNvPr id="1839" name="Google Shape;1839;p20"/>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0"/>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0"/>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0"/>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0"/>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0"/>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20"/>
          <p:cNvGrpSpPr/>
          <p:nvPr/>
        </p:nvGrpSpPr>
        <p:grpSpPr>
          <a:xfrm rot="414236" flipH="1">
            <a:off x="157672" y="2477469"/>
            <a:ext cx="1606167" cy="2720164"/>
            <a:chOff x="381928" y="2783168"/>
            <a:chExt cx="1212748" cy="2053879"/>
          </a:xfrm>
        </p:grpSpPr>
        <p:sp>
          <p:nvSpPr>
            <p:cNvPr id="1846" name="Google Shape;1846;p20"/>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0"/>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0"/>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0"/>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0"/>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0"/>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0"/>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0"/>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0"/>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0"/>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0"/>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0"/>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0"/>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0"/>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0"/>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0"/>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0"/>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0"/>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0"/>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0"/>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0"/>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0"/>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0"/>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0"/>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0"/>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0"/>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0"/>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0"/>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0"/>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0"/>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0"/>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0"/>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0"/>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0"/>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0"/>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TITLE_ONLY_1_1">
    <p:spTree>
      <p:nvGrpSpPr>
        <p:cNvPr id="1" name="Shape 1881"/>
        <p:cNvGrpSpPr/>
        <p:nvPr/>
      </p:nvGrpSpPr>
      <p:grpSpPr>
        <a:xfrm>
          <a:off x="0" y="0"/>
          <a:ext cx="0" cy="0"/>
          <a:chOff x="0" y="0"/>
          <a:chExt cx="0" cy="0"/>
        </a:xfrm>
      </p:grpSpPr>
      <p:sp>
        <p:nvSpPr>
          <p:cNvPr id="1882" name="Google Shape;1882;p21"/>
          <p:cNvSpPr/>
          <p:nvPr/>
        </p:nvSpPr>
        <p:spPr>
          <a:xfrm flipH="1">
            <a:off x="4877639"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1"/>
          <p:cNvSpPr/>
          <p:nvPr/>
        </p:nvSpPr>
        <p:spPr>
          <a:xfrm>
            <a:off x="-2239243" y="2571758"/>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1"/>
          <p:cNvSpPr/>
          <p:nvPr/>
        </p:nvSpPr>
        <p:spPr>
          <a:xfrm flipH="1">
            <a:off x="-1895931"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1"/>
          <p:cNvSpPr/>
          <p:nvPr/>
        </p:nvSpPr>
        <p:spPr>
          <a:xfrm flipH="1">
            <a:off x="-1039726"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1"/>
          <p:cNvSpPr/>
          <p:nvPr/>
        </p:nvSpPr>
        <p:spPr>
          <a:xfrm flipH="1">
            <a:off x="-99849"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1"/>
          <p:cNvSpPr/>
          <p:nvPr/>
        </p:nvSpPr>
        <p:spPr>
          <a:xfrm rot="290711" flipH="1">
            <a:off x="-1033401"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1"/>
          <p:cNvSpPr/>
          <p:nvPr/>
        </p:nvSpPr>
        <p:spPr>
          <a:xfrm rot="-35273" flipH="1">
            <a:off x="-997639"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1"/>
          <p:cNvSpPr/>
          <p:nvPr/>
        </p:nvSpPr>
        <p:spPr>
          <a:xfrm>
            <a:off x="8127835" y="5057881"/>
            <a:ext cx="268044" cy="79548"/>
          </a:xfrm>
          <a:custGeom>
            <a:avLst/>
            <a:gdLst/>
            <a:ahLst/>
            <a:cxnLst/>
            <a:rect l="l" t="t" r="r" b="b"/>
            <a:pathLst>
              <a:path w="2170" h="644" extrusionOk="0">
                <a:moveTo>
                  <a:pt x="2115" y="1"/>
                </a:moveTo>
                <a:cubicBezTo>
                  <a:pt x="2111" y="1"/>
                  <a:pt x="2106" y="1"/>
                  <a:pt x="2102" y="3"/>
                </a:cubicBezTo>
                <a:lnTo>
                  <a:pt x="1" y="644"/>
                </a:lnTo>
                <a:lnTo>
                  <a:pt x="328" y="644"/>
                </a:lnTo>
                <a:lnTo>
                  <a:pt x="2129" y="93"/>
                </a:lnTo>
                <a:cubicBezTo>
                  <a:pt x="2153" y="86"/>
                  <a:pt x="2170" y="61"/>
                  <a:pt x="2163" y="37"/>
                </a:cubicBezTo>
                <a:cubicBezTo>
                  <a:pt x="2155" y="17"/>
                  <a:pt x="2135" y="1"/>
                  <a:pt x="2115" y="1"/>
                </a:cubicBezTo>
                <a:close/>
              </a:path>
            </a:pathLst>
          </a:custGeom>
          <a:solidFill>
            <a:srgbClr val="4248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1"/>
          <p:cNvSpPr/>
          <p:nvPr/>
        </p:nvSpPr>
        <p:spPr>
          <a:xfrm>
            <a:off x="7444881" y="5057264"/>
            <a:ext cx="951000" cy="297566"/>
          </a:xfrm>
          <a:custGeom>
            <a:avLst/>
            <a:gdLst/>
            <a:ahLst/>
            <a:cxnLst/>
            <a:rect l="l" t="t" r="r" b="b"/>
            <a:pathLst>
              <a:path w="7699" h="2409" extrusionOk="0">
                <a:moveTo>
                  <a:pt x="7644" y="0"/>
                </a:moveTo>
                <a:cubicBezTo>
                  <a:pt x="7639" y="0"/>
                  <a:pt x="7635" y="1"/>
                  <a:pt x="7631" y="2"/>
                </a:cubicBezTo>
                <a:lnTo>
                  <a:pt x="1" y="2409"/>
                </a:lnTo>
                <a:lnTo>
                  <a:pt x="316" y="2409"/>
                </a:lnTo>
                <a:lnTo>
                  <a:pt x="7658" y="97"/>
                </a:lnTo>
                <a:cubicBezTo>
                  <a:pt x="7682" y="87"/>
                  <a:pt x="7699" y="60"/>
                  <a:pt x="7692" y="36"/>
                </a:cubicBezTo>
                <a:cubicBezTo>
                  <a:pt x="7683" y="14"/>
                  <a:pt x="7664" y="0"/>
                  <a:pt x="76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1" name="Google Shape;1891;p21"/>
          <p:cNvGrpSpPr/>
          <p:nvPr/>
        </p:nvGrpSpPr>
        <p:grpSpPr>
          <a:xfrm flipH="1">
            <a:off x="7706205" y="3197741"/>
            <a:ext cx="255902" cy="1874920"/>
            <a:chOff x="-3200841" y="3196752"/>
            <a:chExt cx="229426" cy="1680940"/>
          </a:xfrm>
        </p:grpSpPr>
        <p:sp>
          <p:nvSpPr>
            <p:cNvPr id="1892" name="Google Shape;1892;p21"/>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1"/>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1"/>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1"/>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1"/>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1"/>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21"/>
          <p:cNvGrpSpPr/>
          <p:nvPr/>
        </p:nvGrpSpPr>
        <p:grpSpPr>
          <a:xfrm flipH="1">
            <a:off x="-134895" y="2795559"/>
            <a:ext cx="1840895" cy="2366241"/>
            <a:chOff x="7251969" y="2684746"/>
            <a:chExt cx="1973727" cy="2536980"/>
          </a:xfrm>
        </p:grpSpPr>
        <p:sp>
          <p:nvSpPr>
            <p:cNvPr id="1899" name="Google Shape;1899;p21"/>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1"/>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1"/>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1"/>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1"/>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1"/>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1"/>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1"/>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1"/>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1"/>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1"/>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1"/>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1"/>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1"/>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1"/>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1"/>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1"/>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1"/>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1"/>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1"/>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1"/>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1"/>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1"/>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1"/>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1"/>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1"/>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1"/>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1"/>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1"/>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1"/>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1"/>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1"/>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1"/>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1"/>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1"/>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1"/>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1"/>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1"/>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1"/>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 name="Google Shape;1938;p21"/>
          <p:cNvGrpSpPr/>
          <p:nvPr/>
        </p:nvGrpSpPr>
        <p:grpSpPr>
          <a:xfrm flipH="1">
            <a:off x="6775476" y="3737289"/>
            <a:ext cx="3448998" cy="1547010"/>
            <a:chOff x="-961186" y="3737289"/>
            <a:chExt cx="3448998" cy="1547010"/>
          </a:xfrm>
        </p:grpSpPr>
        <p:grpSp>
          <p:nvGrpSpPr>
            <p:cNvPr id="1939" name="Google Shape;1939;p21"/>
            <p:cNvGrpSpPr/>
            <p:nvPr/>
          </p:nvGrpSpPr>
          <p:grpSpPr>
            <a:xfrm>
              <a:off x="-961186" y="3737289"/>
              <a:ext cx="3448998" cy="1547010"/>
              <a:chOff x="-961186" y="3737289"/>
              <a:chExt cx="3448998" cy="1547010"/>
            </a:xfrm>
          </p:grpSpPr>
          <p:sp>
            <p:nvSpPr>
              <p:cNvPr id="1940" name="Google Shape;1940;p21"/>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1" name="Google Shape;1941;p21"/>
              <p:cNvGrpSpPr/>
              <p:nvPr/>
            </p:nvGrpSpPr>
            <p:grpSpPr>
              <a:xfrm>
                <a:off x="-961186" y="3737289"/>
                <a:ext cx="3448998" cy="1547010"/>
                <a:chOff x="-866058" y="3754464"/>
                <a:chExt cx="3448998" cy="1547010"/>
              </a:xfrm>
            </p:grpSpPr>
            <p:sp>
              <p:nvSpPr>
                <p:cNvPr id="1942" name="Google Shape;1942;p21"/>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1"/>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1"/>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1"/>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1"/>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1"/>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1"/>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1"/>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1"/>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1"/>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1"/>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1"/>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1"/>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55" name="Google Shape;1955;p21"/>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21"/>
          <p:cNvGrpSpPr/>
          <p:nvPr/>
        </p:nvGrpSpPr>
        <p:grpSpPr>
          <a:xfrm flipH="1">
            <a:off x="7585793" y="2163552"/>
            <a:ext cx="1606163" cy="2720157"/>
            <a:chOff x="381928" y="2783168"/>
            <a:chExt cx="1212748" cy="2053879"/>
          </a:xfrm>
        </p:grpSpPr>
        <p:sp>
          <p:nvSpPr>
            <p:cNvPr id="1957" name="Google Shape;1957;p21"/>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1"/>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1"/>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1"/>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1"/>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1"/>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1"/>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1"/>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1"/>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1"/>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1"/>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1"/>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1"/>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1"/>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1"/>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1"/>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1"/>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1"/>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1"/>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1"/>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1"/>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1"/>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1"/>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1"/>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1"/>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1"/>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1"/>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1"/>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1"/>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1"/>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1"/>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1"/>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1"/>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1"/>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1"/>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21"/>
          <p:cNvGrpSpPr/>
          <p:nvPr/>
        </p:nvGrpSpPr>
        <p:grpSpPr>
          <a:xfrm flipH="1">
            <a:off x="6209280" y="4268363"/>
            <a:ext cx="3334980" cy="1481629"/>
            <a:chOff x="-462037" y="4426274"/>
            <a:chExt cx="3455580" cy="1535208"/>
          </a:xfrm>
        </p:grpSpPr>
        <p:sp>
          <p:nvSpPr>
            <p:cNvPr id="1993" name="Google Shape;1993;p21"/>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1"/>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1"/>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1"/>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1"/>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1"/>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1"/>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1"/>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1"/>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1"/>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1"/>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1"/>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1"/>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1"/>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1"/>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1"/>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1"/>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1"/>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TITLE_ONLY_1_1_1">
    <p:spTree>
      <p:nvGrpSpPr>
        <p:cNvPr id="1" name="Shape 2011"/>
        <p:cNvGrpSpPr/>
        <p:nvPr/>
      </p:nvGrpSpPr>
      <p:grpSpPr>
        <a:xfrm>
          <a:off x="0" y="0"/>
          <a:ext cx="0" cy="0"/>
          <a:chOff x="0" y="0"/>
          <a:chExt cx="0" cy="0"/>
        </a:xfrm>
      </p:grpSpPr>
      <p:sp>
        <p:nvSpPr>
          <p:cNvPr id="2012" name="Google Shape;2012;p22"/>
          <p:cNvSpPr/>
          <p:nvPr/>
        </p:nvSpPr>
        <p:spPr>
          <a:xfrm flipH="1">
            <a:off x="-3742" y="0"/>
            <a:ext cx="9144000" cy="5143500"/>
          </a:xfrm>
          <a:prstGeom prst="rect">
            <a:avLst/>
          </a:prstGeom>
          <a:gradFill>
            <a:gsLst>
              <a:gs pos="0">
                <a:srgbClr val="207EEE">
                  <a:alpha val="0"/>
                </a:srgbClr>
              </a:gs>
              <a:gs pos="100000">
                <a:srgbClr val="73E7D7">
                  <a:alpha val="3921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2"/>
          <p:cNvSpPr/>
          <p:nvPr/>
        </p:nvSpPr>
        <p:spPr>
          <a:xfrm>
            <a:off x="4223748" y="282774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2"/>
          <p:cNvSpPr/>
          <p:nvPr/>
        </p:nvSpPr>
        <p:spPr>
          <a:xfrm rot="-675294">
            <a:off x="1261572" y="3691111"/>
            <a:ext cx="10914973" cy="2515266"/>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2"/>
          <p:cNvSpPr/>
          <p:nvPr/>
        </p:nvSpPr>
        <p:spPr>
          <a:xfrm rot="-675283">
            <a:off x="1789421" y="3427781"/>
            <a:ext cx="9320072" cy="179237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2"/>
          <p:cNvSpPr/>
          <p:nvPr/>
        </p:nvSpPr>
        <p:spPr>
          <a:xfrm rot="-965970">
            <a:off x="1330313" y="4068717"/>
            <a:ext cx="10914882" cy="2515245"/>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2"/>
          <p:cNvSpPr/>
          <p:nvPr/>
        </p:nvSpPr>
        <p:spPr>
          <a:xfrm rot="-640014">
            <a:off x="1325781" y="4228977"/>
            <a:ext cx="10914871" cy="2515242"/>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8" name="Google Shape;2018;p22"/>
          <p:cNvGrpSpPr/>
          <p:nvPr/>
        </p:nvGrpSpPr>
        <p:grpSpPr>
          <a:xfrm>
            <a:off x="439858" y="2827741"/>
            <a:ext cx="255902" cy="1874920"/>
            <a:chOff x="-3200841" y="3196752"/>
            <a:chExt cx="229426" cy="1680940"/>
          </a:xfrm>
        </p:grpSpPr>
        <p:sp>
          <p:nvSpPr>
            <p:cNvPr id="2019" name="Google Shape;2019;p22"/>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2"/>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2"/>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2"/>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2"/>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2"/>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 name="Google Shape;2025;p22"/>
          <p:cNvGrpSpPr/>
          <p:nvPr/>
        </p:nvGrpSpPr>
        <p:grpSpPr>
          <a:xfrm rot="-502746">
            <a:off x="442290" y="3234385"/>
            <a:ext cx="1606209" cy="2720235"/>
            <a:chOff x="381928" y="2783168"/>
            <a:chExt cx="1212748" cy="2053879"/>
          </a:xfrm>
        </p:grpSpPr>
        <p:sp>
          <p:nvSpPr>
            <p:cNvPr id="2026" name="Google Shape;2026;p22"/>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2"/>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2"/>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2"/>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2"/>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2"/>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2"/>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2"/>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2"/>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2"/>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2"/>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2"/>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2"/>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2"/>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2"/>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2"/>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2"/>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2"/>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2"/>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2"/>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2"/>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2"/>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2"/>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2"/>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2"/>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2"/>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2"/>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2"/>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2"/>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2"/>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2"/>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2"/>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2"/>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2"/>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2"/>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22"/>
          <p:cNvGrpSpPr/>
          <p:nvPr/>
        </p:nvGrpSpPr>
        <p:grpSpPr>
          <a:xfrm>
            <a:off x="-1460374" y="3867764"/>
            <a:ext cx="3448998" cy="1547010"/>
            <a:chOff x="-961186" y="3737289"/>
            <a:chExt cx="3448998" cy="1547010"/>
          </a:xfrm>
        </p:grpSpPr>
        <p:grpSp>
          <p:nvGrpSpPr>
            <p:cNvPr id="2062" name="Google Shape;2062;p22"/>
            <p:cNvGrpSpPr/>
            <p:nvPr/>
          </p:nvGrpSpPr>
          <p:grpSpPr>
            <a:xfrm>
              <a:off x="-961186" y="3737289"/>
              <a:ext cx="3448998" cy="1547010"/>
              <a:chOff x="-961186" y="3737289"/>
              <a:chExt cx="3448998" cy="1547010"/>
            </a:xfrm>
          </p:grpSpPr>
          <p:sp>
            <p:nvSpPr>
              <p:cNvPr id="2063" name="Google Shape;2063;p22"/>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4" name="Google Shape;2064;p22"/>
              <p:cNvGrpSpPr/>
              <p:nvPr/>
            </p:nvGrpSpPr>
            <p:grpSpPr>
              <a:xfrm>
                <a:off x="-961186" y="3737289"/>
                <a:ext cx="3448998" cy="1547010"/>
                <a:chOff x="-866058" y="3754464"/>
                <a:chExt cx="3448998" cy="1547010"/>
              </a:xfrm>
            </p:grpSpPr>
            <p:sp>
              <p:nvSpPr>
                <p:cNvPr id="2065" name="Google Shape;2065;p22"/>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2"/>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2"/>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2"/>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2"/>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2"/>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2"/>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2"/>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2"/>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2"/>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2"/>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2"/>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2"/>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8" name="Google Shape;2078;p22"/>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22"/>
          <p:cNvGrpSpPr/>
          <p:nvPr/>
        </p:nvGrpSpPr>
        <p:grpSpPr>
          <a:xfrm>
            <a:off x="263935" y="4331213"/>
            <a:ext cx="3334980" cy="1481629"/>
            <a:chOff x="-462037" y="4426274"/>
            <a:chExt cx="3455580" cy="1535208"/>
          </a:xfrm>
        </p:grpSpPr>
        <p:sp>
          <p:nvSpPr>
            <p:cNvPr id="2080" name="Google Shape;2080;p22"/>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2"/>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2"/>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2"/>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2"/>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2"/>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2"/>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2"/>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2"/>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2"/>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2"/>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2"/>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2"/>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2"/>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2"/>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2"/>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2"/>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2"/>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76"/>
        <p:cNvGrpSpPr/>
        <p:nvPr/>
      </p:nvGrpSpPr>
      <p:grpSpPr>
        <a:xfrm>
          <a:off x="0" y="0"/>
          <a:ext cx="0" cy="0"/>
          <a:chOff x="0" y="0"/>
          <a:chExt cx="0" cy="0"/>
        </a:xfrm>
      </p:grpSpPr>
      <p:sp>
        <p:nvSpPr>
          <p:cNvPr id="477" name="Google Shape;477;p5"/>
          <p:cNvSpPr/>
          <p:nvPr/>
        </p:nvSpPr>
        <p:spPr>
          <a:xfrm>
            <a:off x="2194972" y="2226471"/>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68318"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 name="Google Shape;479;p5"/>
          <p:cNvGrpSpPr/>
          <p:nvPr/>
        </p:nvGrpSpPr>
        <p:grpSpPr>
          <a:xfrm>
            <a:off x="8316601" y="1858341"/>
            <a:ext cx="255902" cy="1874920"/>
            <a:chOff x="-3200841" y="3196752"/>
            <a:chExt cx="229426" cy="1680940"/>
          </a:xfrm>
        </p:grpSpPr>
        <p:sp>
          <p:nvSpPr>
            <p:cNvPr id="480" name="Google Shape;480;p5"/>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 name="Google Shape;486;p5"/>
          <p:cNvSpPr/>
          <p:nvPr/>
        </p:nvSpPr>
        <p:spPr>
          <a:xfrm>
            <a:off x="-560178" y="116071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2673260"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723293"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rot="-290711">
            <a:off x="-729558"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rot="35273">
            <a:off x="-765288"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5"/>
          <p:cNvGrpSpPr/>
          <p:nvPr/>
        </p:nvGrpSpPr>
        <p:grpSpPr>
          <a:xfrm>
            <a:off x="7717795" y="2732174"/>
            <a:ext cx="1939581" cy="2493344"/>
            <a:chOff x="7251969" y="2684746"/>
            <a:chExt cx="1973727" cy="2536980"/>
          </a:xfrm>
        </p:grpSpPr>
        <p:sp>
          <p:nvSpPr>
            <p:cNvPr id="492" name="Google Shape;492;p5"/>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 name="Google Shape;531;p5"/>
          <p:cNvSpPr txBox="1">
            <a:spLocks noGrp="1"/>
          </p:cNvSpPr>
          <p:nvPr>
            <p:ph type="ctrTitle"/>
          </p:nvPr>
        </p:nvSpPr>
        <p:spPr>
          <a:xfrm rot="-72494">
            <a:off x="1705213" y="439280"/>
            <a:ext cx="5733675"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32" name="Google Shape;532;p5"/>
          <p:cNvSpPr txBox="1">
            <a:spLocks noGrp="1"/>
          </p:cNvSpPr>
          <p:nvPr>
            <p:ph type="subTitle" idx="1"/>
          </p:nvPr>
        </p:nvSpPr>
        <p:spPr>
          <a:xfrm>
            <a:off x="1276438" y="3200578"/>
            <a:ext cx="2936700" cy="120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33" name="Google Shape;533;p5"/>
          <p:cNvSpPr txBox="1">
            <a:spLocks noGrp="1"/>
          </p:cNvSpPr>
          <p:nvPr>
            <p:ph type="ctrTitle" idx="2"/>
          </p:nvPr>
        </p:nvSpPr>
        <p:spPr>
          <a:xfrm rot="72382" flipH="1">
            <a:off x="1576325" y="2588163"/>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34" name="Google Shape;534;p5"/>
          <p:cNvSpPr txBox="1">
            <a:spLocks noGrp="1"/>
          </p:cNvSpPr>
          <p:nvPr>
            <p:ph type="subTitle" idx="3"/>
          </p:nvPr>
        </p:nvSpPr>
        <p:spPr>
          <a:xfrm>
            <a:off x="4930588" y="3200578"/>
            <a:ext cx="2936700" cy="120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35" name="Google Shape;535;p5"/>
          <p:cNvSpPr txBox="1">
            <a:spLocks noGrp="1"/>
          </p:cNvSpPr>
          <p:nvPr>
            <p:ph type="ctrTitle" idx="4"/>
          </p:nvPr>
        </p:nvSpPr>
        <p:spPr>
          <a:xfrm rot="-72382">
            <a:off x="5230450" y="2588163"/>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536" name="Google Shape;536;p5"/>
          <p:cNvGrpSpPr/>
          <p:nvPr/>
        </p:nvGrpSpPr>
        <p:grpSpPr>
          <a:xfrm>
            <a:off x="-961190" y="3737289"/>
            <a:ext cx="3448998" cy="1547010"/>
            <a:chOff x="-961186" y="3737289"/>
            <a:chExt cx="3448998" cy="1547010"/>
          </a:xfrm>
        </p:grpSpPr>
        <p:grpSp>
          <p:nvGrpSpPr>
            <p:cNvPr id="537" name="Google Shape;537;p5"/>
            <p:cNvGrpSpPr/>
            <p:nvPr/>
          </p:nvGrpSpPr>
          <p:grpSpPr>
            <a:xfrm>
              <a:off x="-961186" y="3737289"/>
              <a:ext cx="3448998" cy="1547010"/>
              <a:chOff x="-961186" y="3737289"/>
              <a:chExt cx="3448998" cy="1547010"/>
            </a:xfrm>
          </p:grpSpPr>
          <p:sp>
            <p:nvSpPr>
              <p:cNvPr id="538" name="Google Shape;538;p5"/>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 name="Google Shape;539;p5"/>
              <p:cNvGrpSpPr/>
              <p:nvPr/>
            </p:nvGrpSpPr>
            <p:grpSpPr>
              <a:xfrm>
                <a:off x="-961186" y="3737289"/>
                <a:ext cx="3448998" cy="1547010"/>
                <a:chOff x="-866058" y="3754464"/>
                <a:chExt cx="3448998" cy="1547010"/>
              </a:xfrm>
            </p:grpSpPr>
            <p:sp>
              <p:nvSpPr>
                <p:cNvPr id="540" name="Google Shape;540;p5"/>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3" name="Google Shape;553;p5"/>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 name="Google Shape;554;p5"/>
          <p:cNvGrpSpPr/>
          <p:nvPr/>
        </p:nvGrpSpPr>
        <p:grpSpPr>
          <a:xfrm>
            <a:off x="-329710" y="2547952"/>
            <a:ext cx="1606163" cy="2720157"/>
            <a:chOff x="381928" y="2783168"/>
            <a:chExt cx="1212748" cy="2053879"/>
          </a:xfrm>
        </p:grpSpPr>
        <p:sp>
          <p:nvSpPr>
            <p:cNvPr id="555" name="Google Shape;555;p5"/>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5"/>
          <p:cNvSpPr/>
          <p:nvPr/>
        </p:nvSpPr>
        <p:spPr>
          <a:xfrm>
            <a:off x="3398580" y="6364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2892671" y="6144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2961215" y="5989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lt1"/>
            </a:gs>
            <a:gs pos="100000">
              <a:schemeClr val="accent3"/>
            </a:gs>
          </a:gsLst>
          <a:lin ang="5400012" scaled="0"/>
        </a:gradFill>
        <a:effectLst/>
      </p:bgPr>
    </p:bg>
    <p:spTree>
      <p:nvGrpSpPr>
        <p:cNvPr id="1" name="Shape 593"/>
        <p:cNvGrpSpPr/>
        <p:nvPr/>
      </p:nvGrpSpPr>
      <p:grpSpPr>
        <a:xfrm>
          <a:off x="0" y="0"/>
          <a:ext cx="0" cy="0"/>
          <a:chOff x="0" y="0"/>
          <a:chExt cx="0" cy="0"/>
        </a:xfrm>
      </p:grpSpPr>
      <p:sp>
        <p:nvSpPr>
          <p:cNvPr id="594" name="Google Shape;594;p6"/>
          <p:cNvSpPr/>
          <p:nvPr/>
        </p:nvSpPr>
        <p:spPr>
          <a:xfrm flipH="1">
            <a:off x="4924434"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6"/>
          <p:cNvSpPr/>
          <p:nvPr/>
        </p:nvSpPr>
        <p:spPr>
          <a:xfrm flipH="1">
            <a:off x="-1370848" y="19893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6"/>
          <p:cNvSpPr/>
          <p:nvPr/>
        </p:nvSpPr>
        <p:spPr>
          <a:xfrm flipH="1">
            <a:off x="-1849136"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6"/>
          <p:cNvSpPr/>
          <p:nvPr/>
        </p:nvSpPr>
        <p:spPr>
          <a:xfrm flipH="1">
            <a:off x="-992931"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6"/>
          <p:cNvSpPr/>
          <p:nvPr/>
        </p:nvSpPr>
        <p:spPr>
          <a:xfrm flipH="1">
            <a:off x="-53054"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6"/>
          <p:cNvSpPr/>
          <p:nvPr/>
        </p:nvSpPr>
        <p:spPr>
          <a:xfrm rot="290711" flipH="1">
            <a:off x="-986606"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6"/>
          <p:cNvSpPr/>
          <p:nvPr/>
        </p:nvSpPr>
        <p:spPr>
          <a:xfrm rot="-35273" flipH="1">
            <a:off x="-950844"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6"/>
          <p:cNvSpPr txBox="1">
            <a:spLocks noGrp="1"/>
          </p:cNvSpPr>
          <p:nvPr>
            <p:ph type="ctrTitle"/>
          </p:nvPr>
        </p:nvSpPr>
        <p:spPr>
          <a:xfrm rot="-72494">
            <a:off x="1705213" y="439280"/>
            <a:ext cx="5733675"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602" name="Google Shape;602;p6"/>
          <p:cNvGrpSpPr/>
          <p:nvPr/>
        </p:nvGrpSpPr>
        <p:grpSpPr>
          <a:xfrm flipH="1">
            <a:off x="-458692" y="2732174"/>
            <a:ext cx="1939581" cy="2493344"/>
            <a:chOff x="7251969" y="2684746"/>
            <a:chExt cx="1973727" cy="2536980"/>
          </a:xfrm>
        </p:grpSpPr>
        <p:sp>
          <p:nvSpPr>
            <p:cNvPr id="603" name="Google Shape;603;p6"/>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6"/>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6"/>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6"/>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6"/>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6"/>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6"/>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6"/>
          <p:cNvGrpSpPr/>
          <p:nvPr/>
        </p:nvGrpSpPr>
        <p:grpSpPr>
          <a:xfrm flipH="1">
            <a:off x="6989136" y="3737289"/>
            <a:ext cx="3448998" cy="1547010"/>
            <a:chOff x="-961186" y="3737289"/>
            <a:chExt cx="3448998" cy="1547010"/>
          </a:xfrm>
        </p:grpSpPr>
        <p:grpSp>
          <p:nvGrpSpPr>
            <p:cNvPr id="643" name="Google Shape;643;p6"/>
            <p:cNvGrpSpPr/>
            <p:nvPr/>
          </p:nvGrpSpPr>
          <p:grpSpPr>
            <a:xfrm>
              <a:off x="-961186" y="3737289"/>
              <a:ext cx="3448998" cy="1547010"/>
              <a:chOff x="-961186" y="3737289"/>
              <a:chExt cx="3448998" cy="1547010"/>
            </a:xfrm>
          </p:grpSpPr>
          <p:sp>
            <p:nvSpPr>
              <p:cNvPr id="644" name="Google Shape;644;p6"/>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 name="Google Shape;645;p6"/>
              <p:cNvGrpSpPr/>
              <p:nvPr/>
            </p:nvGrpSpPr>
            <p:grpSpPr>
              <a:xfrm>
                <a:off x="-961186" y="3737289"/>
                <a:ext cx="3448998" cy="1547010"/>
                <a:chOff x="-866058" y="3754464"/>
                <a:chExt cx="3448998" cy="1547010"/>
              </a:xfrm>
            </p:grpSpPr>
            <p:sp>
              <p:nvSpPr>
                <p:cNvPr id="646" name="Google Shape;646;p6"/>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9" name="Google Shape;659;p6"/>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60"/>
        <p:cNvGrpSpPr/>
        <p:nvPr/>
      </p:nvGrpSpPr>
      <p:grpSpPr>
        <a:xfrm>
          <a:off x="0" y="0"/>
          <a:ext cx="0" cy="0"/>
          <a:chOff x="0" y="0"/>
          <a:chExt cx="0" cy="0"/>
        </a:xfrm>
      </p:grpSpPr>
      <p:sp>
        <p:nvSpPr>
          <p:cNvPr id="661" name="Google Shape;661;p7"/>
          <p:cNvSpPr/>
          <p:nvPr/>
        </p:nvSpPr>
        <p:spPr>
          <a:xfrm>
            <a:off x="2526515" y="36225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7"/>
          <p:cNvSpPr/>
          <p:nvPr/>
        </p:nvSpPr>
        <p:spPr>
          <a:xfrm>
            <a:off x="4385216" y="266554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7"/>
          <p:cNvSpPr/>
          <p:nvPr/>
        </p:nvSpPr>
        <p:spPr>
          <a:xfrm flipH="1">
            <a:off x="4738965" y="319288"/>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7"/>
          <p:cNvSpPr/>
          <p:nvPr/>
        </p:nvSpPr>
        <p:spPr>
          <a:xfrm>
            <a:off x="-3953200" y="1152788"/>
            <a:ext cx="10559569" cy="954325"/>
          </a:xfrm>
          <a:custGeom>
            <a:avLst/>
            <a:gdLst/>
            <a:ahLst/>
            <a:cxnLst/>
            <a:rect l="l" t="t" r="r" b="b"/>
            <a:pathLst>
              <a:path w="36791" h="3325" extrusionOk="0">
                <a:moveTo>
                  <a:pt x="17510" y="1"/>
                </a:moveTo>
                <a:cubicBezTo>
                  <a:pt x="17065" y="1"/>
                  <a:pt x="16620" y="35"/>
                  <a:pt x="16176" y="97"/>
                </a:cubicBezTo>
                <a:cubicBezTo>
                  <a:pt x="15904" y="131"/>
                  <a:pt x="15637" y="178"/>
                  <a:pt x="15365" y="237"/>
                </a:cubicBezTo>
                <a:cubicBezTo>
                  <a:pt x="14720" y="373"/>
                  <a:pt x="14138" y="619"/>
                  <a:pt x="13578" y="925"/>
                </a:cubicBezTo>
                <a:cubicBezTo>
                  <a:pt x="13438" y="997"/>
                  <a:pt x="13298" y="1077"/>
                  <a:pt x="13158" y="1162"/>
                </a:cubicBezTo>
                <a:cubicBezTo>
                  <a:pt x="12564" y="1546"/>
                  <a:pt x="11845" y="1842"/>
                  <a:pt x="11136" y="1842"/>
                </a:cubicBezTo>
                <a:cubicBezTo>
                  <a:pt x="10816" y="1842"/>
                  <a:pt x="10499" y="1782"/>
                  <a:pt x="10195" y="1642"/>
                </a:cubicBezTo>
                <a:cubicBezTo>
                  <a:pt x="9588" y="1362"/>
                  <a:pt x="8956" y="1111"/>
                  <a:pt x="8332" y="869"/>
                </a:cubicBezTo>
                <a:cubicBezTo>
                  <a:pt x="7691" y="623"/>
                  <a:pt x="7029" y="411"/>
                  <a:pt x="6346" y="339"/>
                </a:cubicBezTo>
                <a:cubicBezTo>
                  <a:pt x="6068" y="311"/>
                  <a:pt x="5790" y="298"/>
                  <a:pt x="5513" y="298"/>
                </a:cubicBezTo>
                <a:cubicBezTo>
                  <a:pt x="5044" y="298"/>
                  <a:pt x="4575" y="334"/>
                  <a:pt x="4109" y="390"/>
                </a:cubicBezTo>
                <a:cubicBezTo>
                  <a:pt x="3387" y="479"/>
                  <a:pt x="2657" y="589"/>
                  <a:pt x="1953" y="763"/>
                </a:cubicBezTo>
                <a:cubicBezTo>
                  <a:pt x="1643" y="840"/>
                  <a:pt x="1337" y="925"/>
                  <a:pt x="1036" y="1022"/>
                </a:cubicBezTo>
                <a:cubicBezTo>
                  <a:pt x="891" y="1069"/>
                  <a:pt x="747" y="1120"/>
                  <a:pt x="607" y="1175"/>
                </a:cubicBezTo>
                <a:cubicBezTo>
                  <a:pt x="480" y="1218"/>
                  <a:pt x="301" y="1256"/>
                  <a:pt x="200" y="1341"/>
                </a:cubicBezTo>
                <a:cubicBezTo>
                  <a:pt x="0" y="1506"/>
                  <a:pt x="136" y="1795"/>
                  <a:pt x="285" y="1939"/>
                </a:cubicBezTo>
                <a:cubicBezTo>
                  <a:pt x="378" y="2028"/>
                  <a:pt x="497" y="2100"/>
                  <a:pt x="594" y="2139"/>
                </a:cubicBezTo>
                <a:cubicBezTo>
                  <a:pt x="1017" y="2311"/>
                  <a:pt x="1493" y="2386"/>
                  <a:pt x="1957" y="2386"/>
                </a:cubicBezTo>
                <a:cubicBezTo>
                  <a:pt x="2076" y="2386"/>
                  <a:pt x="2193" y="2381"/>
                  <a:pt x="2309" y="2372"/>
                </a:cubicBezTo>
                <a:cubicBezTo>
                  <a:pt x="2759" y="2334"/>
                  <a:pt x="3171" y="2198"/>
                  <a:pt x="3608" y="2109"/>
                </a:cubicBezTo>
                <a:cubicBezTo>
                  <a:pt x="3986" y="2032"/>
                  <a:pt x="4363" y="1969"/>
                  <a:pt x="4750" y="1922"/>
                </a:cubicBezTo>
                <a:cubicBezTo>
                  <a:pt x="4996" y="1892"/>
                  <a:pt x="5246" y="1867"/>
                  <a:pt x="5497" y="1854"/>
                </a:cubicBezTo>
                <a:cubicBezTo>
                  <a:pt x="5668" y="1834"/>
                  <a:pt x="5837" y="1824"/>
                  <a:pt x="6004" y="1824"/>
                </a:cubicBezTo>
                <a:cubicBezTo>
                  <a:pt x="7560" y="1824"/>
                  <a:pt x="8936" y="2640"/>
                  <a:pt x="10492" y="2843"/>
                </a:cubicBezTo>
                <a:cubicBezTo>
                  <a:pt x="10603" y="2857"/>
                  <a:pt x="10713" y="2864"/>
                  <a:pt x="10820" y="2864"/>
                </a:cubicBezTo>
                <a:cubicBezTo>
                  <a:pt x="11952" y="2864"/>
                  <a:pt x="12892" y="2114"/>
                  <a:pt x="13854" y="1587"/>
                </a:cubicBezTo>
                <a:cubicBezTo>
                  <a:pt x="13875" y="1574"/>
                  <a:pt x="13892" y="1566"/>
                  <a:pt x="13913" y="1553"/>
                </a:cubicBezTo>
                <a:cubicBezTo>
                  <a:pt x="14325" y="1332"/>
                  <a:pt x="14749" y="1141"/>
                  <a:pt x="15225" y="1039"/>
                </a:cubicBezTo>
                <a:cubicBezTo>
                  <a:pt x="15475" y="984"/>
                  <a:pt x="15730" y="942"/>
                  <a:pt x="15980" y="912"/>
                </a:cubicBezTo>
                <a:cubicBezTo>
                  <a:pt x="16253" y="879"/>
                  <a:pt x="16527" y="863"/>
                  <a:pt x="16801" y="863"/>
                </a:cubicBezTo>
                <a:cubicBezTo>
                  <a:pt x="17414" y="863"/>
                  <a:pt x="18025" y="946"/>
                  <a:pt x="18612" y="1116"/>
                </a:cubicBezTo>
                <a:cubicBezTo>
                  <a:pt x="19473" y="1370"/>
                  <a:pt x="20237" y="1854"/>
                  <a:pt x="21048" y="2228"/>
                </a:cubicBezTo>
                <a:cubicBezTo>
                  <a:pt x="22271" y="2779"/>
                  <a:pt x="23574" y="3225"/>
                  <a:pt x="24923" y="3310"/>
                </a:cubicBezTo>
                <a:cubicBezTo>
                  <a:pt x="25054" y="3320"/>
                  <a:pt x="25184" y="3325"/>
                  <a:pt x="25315" y="3325"/>
                </a:cubicBezTo>
                <a:cubicBezTo>
                  <a:pt x="25524" y="3325"/>
                  <a:pt x="25733" y="3312"/>
                  <a:pt x="25942" y="3289"/>
                </a:cubicBezTo>
                <a:cubicBezTo>
                  <a:pt x="26481" y="3229"/>
                  <a:pt x="27003" y="3068"/>
                  <a:pt x="27521" y="2915"/>
                </a:cubicBezTo>
                <a:cubicBezTo>
                  <a:pt x="27695" y="2864"/>
                  <a:pt x="27865" y="2818"/>
                  <a:pt x="28039" y="2779"/>
                </a:cubicBezTo>
                <a:cubicBezTo>
                  <a:pt x="28874" y="2587"/>
                  <a:pt x="29735" y="2521"/>
                  <a:pt x="30594" y="2521"/>
                </a:cubicBezTo>
                <a:cubicBezTo>
                  <a:pt x="30721" y="2521"/>
                  <a:pt x="30849" y="2522"/>
                  <a:pt x="30976" y="2525"/>
                </a:cubicBezTo>
                <a:lnTo>
                  <a:pt x="31095" y="2525"/>
                </a:lnTo>
                <a:cubicBezTo>
                  <a:pt x="31782" y="2546"/>
                  <a:pt x="32470" y="2597"/>
                  <a:pt x="33157" y="2656"/>
                </a:cubicBezTo>
                <a:cubicBezTo>
                  <a:pt x="33416" y="2678"/>
                  <a:pt x="33675" y="2707"/>
                  <a:pt x="33934" y="2712"/>
                </a:cubicBezTo>
                <a:cubicBezTo>
                  <a:pt x="34197" y="2712"/>
                  <a:pt x="34460" y="2669"/>
                  <a:pt x="34724" y="2631"/>
                </a:cubicBezTo>
                <a:cubicBezTo>
                  <a:pt x="35063" y="2576"/>
                  <a:pt x="35403" y="2508"/>
                  <a:pt x="35742" y="2431"/>
                </a:cubicBezTo>
                <a:cubicBezTo>
                  <a:pt x="35904" y="2397"/>
                  <a:pt x="36061" y="2355"/>
                  <a:pt x="36222" y="2317"/>
                </a:cubicBezTo>
                <a:cubicBezTo>
                  <a:pt x="36379" y="2283"/>
                  <a:pt x="36549" y="2270"/>
                  <a:pt x="36689" y="2202"/>
                </a:cubicBezTo>
                <a:cubicBezTo>
                  <a:pt x="36701" y="2198"/>
                  <a:pt x="36710" y="2194"/>
                  <a:pt x="36718" y="2185"/>
                </a:cubicBezTo>
                <a:cubicBezTo>
                  <a:pt x="36791" y="2105"/>
                  <a:pt x="36311" y="2062"/>
                  <a:pt x="36277" y="2062"/>
                </a:cubicBezTo>
                <a:cubicBezTo>
                  <a:pt x="36247" y="2060"/>
                  <a:pt x="36217" y="2059"/>
                  <a:pt x="36188" y="2059"/>
                </a:cubicBezTo>
                <a:cubicBezTo>
                  <a:pt x="36013" y="2059"/>
                  <a:pt x="35844" y="2090"/>
                  <a:pt x="35670" y="2130"/>
                </a:cubicBezTo>
                <a:cubicBezTo>
                  <a:pt x="35356" y="2194"/>
                  <a:pt x="35042" y="2253"/>
                  <a:pt x="34728" y="2300"/>
                </a:cubicBezTo>
                <a:cubicBezTo>
                  <a:pt x="34562" y="2325"/>
                  <a:pt x="34393" y="2359"/>
                  <a:pt x="34223" y="2372"/>
                </a:cubicBezTo>
                <a:cubicBezTo>
                  <a:pt x="34177" y="2377"/>
                  <a:pt x="34130" y="2379"/>
                  <a:pt x="34084" y="2379"/>
                </a:cubicBezTo>
                <a:cubicBezTo>
                  <a:pt x="33967" y="2379"/>
                  <a:pt x="33850" y="2366"/>
                  <a:pt x="33735" y="2351"/>
                </a:cubicBezTo>
                <a:cubicBezTo>
                  <a:pt x="33370" y="2308"/>
                  <a:pt x="33005" y="2262"/>
                  <a:pt x="32640" y="2223"/>
                </a:cubicBezTo>
                <a:cubicBezTo>
                  <a:pt x="31914" y="2147"/>
                  <a:pt x="31180" y="2096"/>
                  <a:pt x="30449" y="2092"/>
                </a:cubicBezTo>
                <a:cubicBezTo>
                  <a:pt x="30419" y="2092"/>
                  <a:pt x="30388" y="2092"/>
                  <a:pt x="30358" y="2092"/>
                </a:cubicBezTo>
                <a:cubicBezTo>
                  <a:pt x="29650" y="2092"/>
                  <a:pt x="28947" y="2139"/>
                  <a:pt x="28251" y="2253"/>
                </a:cubicBezTo>
                <a:cubicBezTo>
                  <a:pt x="27831" y="2321"/>
                  <a:pt x="27415" y="2440"/>
                  <a:pt x="26990" y="2487"/>
                </a:cubicBezTo>
                <a:cubicBezTo>
                  <a:pt x="26791" y="2510"/>
                  <a:pt x="26587" y="2519"/>
                  <a:pt x="26383" y="2519"/>
                </a:cubicBezTo>
                <a:cubicBezTo>
                  <a:pt x="26180" y="2519"/>
                  <a:pt x="25976" y="2510"/>
                  <a:pt x="25776" y="2495"/>
                </a:cubicBezTo>
                <a:cubicBezTo>
                  <a:pt x="23930" y="2359"/>
                  <a:pt x="22292" y="1273"/>
                  <a:pt x="20594" y="628"/>
                </a:cubicBezTo>
                <a:cubicBezTo>
                  <a:pt x="20530" y="606"/>
                  <a:pt x="20467" y="581"/>
                  <a:pt x="20403" y="560"/>
                </a:cubicBezTo>
                <a:cubicBezTo>
                  <a:pt x="20208" y="479"/>
                  <a:pt x="20008" y="407"/>
                  <a:pt x="19809" y="343"/>
                </a:cubicBezTo>
                <a:cubicBezTo>
                  <a:pt x="19050" y="104"/>
                  <a:pt x="18280" y="1"/>
                  <a:pt x="17510"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7"/>
          <p:cNvSpPr/>
          <p:nvPr/>
        </p:nvSpPr>
        <p:spPr>
          <a:xfrm rot="-140118">
            <a:off x="105033" y="3499527"/>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7"/>
          <p:cNvSpPr/>
          <p:nvPr/>
        </p:nvSpPr>
        <p:spPr>
          <a:xfrm rot="-140080">
            <a:off x="733016" y="3201987"/>
            <a:ext cx="9320034"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7"/>
          <p:cNvSpPr/>
          <p:nvPr/>
        </p:nvSpPr>
        <p:spPr>
          <a:xfrm rot="-430813">
            <a:off x="114403" y="3883184"/>
            <a:ext cx="10914913" cy="2515252"/>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7"/>
          <p:cNvSpPr/>
          <p:nvPr/>
        </p:nvSpPr>
        <p:spPr>
          <a:xfrm rot="-104867">
            <a:off x="85083" y="4040791"/>
            <a:ext cx="10914787" cy="2515223"/>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7"/>
          <p:cNvSpPr txBox="1">
            <a:spLocks noGrp="1"/>
          </p:cNvSpPr>
          <p:nvPr>
            <p:ph type="body" idx="1"/>
          </p:nvPr>
        </p:nvSpPr>
        <p:spPr>
          <a:xfrm>
            <a:off x="4140811" y="2254375"/>
            <a:ext cx="4158900" cy="2214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70" name="Google Shape;670;p7"/>
          <p:cNvSpPr txBox="1">
            <a:spLocks noGrp="1"/>
          </p:cNvSpPr>
          <p:nvPr>
            <p:ph type="ctrTitle"/>
          </p:nvPr>
        </p:nvSpPr>
        <p:spPr>
          <a:xfrm rot="72421" flipH="1">
            <a:off x="4340269" y="464088"/>
            <a:ext cx="3759834" cy="157414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lt1"/>
            </a:gs>
            <a:gs pos="100000">
              <a:schemeClr val="accent3"/>
            </a:gs>
          </a:gsLst>
          <a:lin ang="5400012" scaled="0"/>
        </a:gradFill>
        <a:effectLst/>
      </p:bgPr>
    </p:bg>
    <p:spTree>
      <p:nvGrpSpPr>
        <p:cNvPr id="1" name="Shape 750"/>
        <p:cNvGrpSpPr/>
        <p:nvPr/>
      </p:nvGrpSpPr>
      <p:grpSpPr>
        <a:xfrm>
          <a:off x="0" y="0"/>
          <a:ext cx="0" cy="0"/>
          <a:chOff x="0" y="0"/>
          <a:chExt cx="0" cy="0"/>
        </a:xfrm>
      </p:grpSpPr>
      <p:sp>
        <p:nvSpPr>
          <p:cNvPr id="751" name="Google Shape;751;p9"/>
          <p:cNvSpPr/>
          <p:nvPr/>
        </p:nvSpPr>
        <p:spPr>
          <a:xfrm>
            <a:off x="-528935" y="1115838"/>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9"/>
          <p:cNvSpPr/>
          <p:nvPr/>
        </p:nvSpPr>
        <p:spPr>
          <a:xfrm>
            <a:off x="2226215" y="19893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9"/>
          <p:cNvSpPr/>
          <p:nvPr/>
        </p:nvSpPr>
        <p:spPr>
          <a:xfrm>
            <a:off x="2704504"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flipH="1">
            <a:off x="-106300"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755;p9"/>
          <p:cNvGrpSpPr/>
          <p:nvPr/>
        </p:nvGrpSpPr>
        <p:grpSpPr>
          <a:xfrm rot="-761301" flipH="1">
            <a:off x="2895541" y="418236"/>
            <a:ext cx="6054567" cy="4594668"/>
            <a:chOff x="3202475" y="965788"/>
            <a:chExt cx="2029100" cy="1539875"/>
          </a:xfrm>
        </p:grpSpPr>
        <p:sp>
          <p:nvSpPr>
            <p:cNvPr id="756" name="Google Shape;756;p9"/>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9"/>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9"/>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67" name="Google Shape;767;p9"/>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 name="Google Shape;770;p9"/>
          <p:cNvSpPr/>
          <p:nvPr/>
        </p:nvSpPr>
        <p:spPr>
          <a:xfrm flipH="1">
            <a:off x="-1046183" y="3106475"/>
            <a:ext cx="10914908" cy="288247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txBox="1">
            <a:spLocks noGrp="1"/>
          </p:cNvSpPr>
          <p:nvPr>
            <p:ph type="ctrTitle"/>
          </p:nvPr>
        </p:nvSpPr>
        <p:spPr>
          <a:xfrm rot="48842" flipH="1">
            <a:off x="3394262" y="904789"/>
            <a:ext cx="5046809" cy="1384333"/>
          </a:xfrm>
          <a:prstGeom prst="rect">
            <a:avLst/>
          </a:prstGeom>
          <a:effectLst>
            <a:outerShdw dist="66675" dir="624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9000" b="1">
                <a:solidFill>
                  <a:schemeClr val="accent5"/>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72" name="Google Shape;772;p9"/>
          <p:cNvSpPr txBox="1">
            <a:spLocks noGrp="1"/>
          </p:cNvSpPr>
          <p:nvPr>
            <p:ph type="subTitle" idx="1"/>
          </p:nvPr>
        </p:nvSpPr>
        <p:spPr>
          <a:xfrm rot="-49121">
            <a:off x="4326409" y="2481177"/>
            <a:ext cx="3149422" cy="1477045"/>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solidFill>
                  <a:schemeClr val="accent6"/>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73" name="Google Shape;773;p9"/>
          <p:cNvSpPr/>
          <p:nvPr/>
        </p:nvSpPr>
        <p:spPr>
          <a:xfrm rot="290711" flipH="1">
            <a:off x="-1039853" y="3536377"/>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9"/>
          <p:cNvSpPr/>
          <p:nvPr/>
        </p:nvSpPr>
        <p:spPr>
          <a:xfrm rot="-35273" flipH="1">
            <a:off x="-1004090" y="3692713"/>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9"/>
          <p:cNvSpPr/>
          <p:nvPr/>
        </p:nvSpPr>
        <p:spPr>
          <a:xfrm flipH="1">
            <a:off x="-1004049" y="3885438"/>
            <a:ext cx="10914775" cy="251522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 name="Google Shape;776;p9"/>
          <p:cNvGrpSpPr/>
          <p:nvPr/>
        </p:nvGrpSpPr>
        <p:grpSpPr>
          <a:xfrm flipH="1">
            <a:off x="7353261" y="3737289"/>
            <a:ext cx="3448998" cy="1547010"/>
            <a:chOff x="-961186" y="3737289"/>
            <a:chExt cx="3448998" cy="1547010"/>
          </a:xfrm>
        </p:grpSpPr>
        <p:grpSp>
          <p:nvGrpSpPr>
            <p:cNvPr id="777" name="Google Shape;777;p9"/>
            <p:cNvGrpSpPr/>
            <p:nvPr/>
          </p:nvGrpSpPr>
          <p:grpSpPr>
            <a:xfrm>
              <a:off x="-961186" y="3737289"/>
              <a:ext cx="3448998" cy="1547010"/>
              <a:chOff x="-961186" y="3737289"/>
              <a:chExt cx="3448998" cy="1547010"/>
            </a:xfrm>
          </p:grpSpPr>
          <p:sp>
            <p:nvSpPr>
              <p:cNvPr id="778" name="Google Shape;778;p9"/>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9"/>
              <p:cNvGrpSpPr/>
              <p:nvPr/>
            </p:nvGrpSpPr>
            <p:grpSpPr>
              <a:xfrm>
                <a:off x="-961186" y="3737289"/>
                <a:ext cx="3448998" cy="1547010"/>
                <a:chOff x="-866058" y="3754464"/>
                <a:chExt cx="3448998" cy="1547010"/>
              </a:xfrm>
            </p:grpSpPr>
            <p:sp>
              <p:nvSpPr>
                <p:cNvPr id="780" name="Google Shape;780;p9"/>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9"/>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9"/>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9"/>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9"/>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9"/>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9"/>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9"/>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9"/>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9"/>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9"/>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9"/>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9"/>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3" name="Google Shape;793;p9"/>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9"/>
          <p:cNvGrpSpPr/>
          <p:nvPr/>
        </p:nvGrpSpPr>
        <p:grpSpPr>
          <a:xfrm rot="247291" flipH="1">
            <a:off x="8289355" y="3160874"/>
            <a:ext cx="1351586" cy="2289011"/>
            <a:chOff x="381928" y="2783168"/>
            <a:chExt cx="1212748" cy="2053879"/>
          </a:xfrm>
        </p:grpSpPr>
        <p:sp>
          <p:nvSpPr>
            <p:cNvPr id="795" name="Google Shape;795;p9"/>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9"/>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9"/>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9"/>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9"/>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9"/>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9"/>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9"/>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9"/>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9"/>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9"/>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9"/>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9"/>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9"/>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9"/>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9"/>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9"/>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9"/>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9"/>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9"/>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9"/>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9"/>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9"/>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9"/>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9"/>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9"/>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9"/>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9"/>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9"/>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9"/>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9"/>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9"/>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9"/>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9"/>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9"/>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00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1">
    <p:bg>
      <p:bgPr>
        <a:gradFill>
          <a:gsLst>
            <a:gs pos="0">
              <a:schemeClr val="lt1"/>
            </a:gs>
            <a:gs pos="100000">
              <a:schemeClr val="accent3"/>
            </a:gs>
          </a:gsLst>
          <a:lin ang="5400012" scaled="0"/>
        </a:gradFill>
        <a:effectLst/>
      </p:bgPr>
    </p:bg>
    <p:spTree>
      <p:nvGrpSpPr>
        <p:cNvPr id="1" name="Shape 1005"/>
        <p:cNvGrpSpPr/>
        <p:nvPr/>
      </p:nvGrpSpPr>
      <p:grpSpPr>
        <a:xfrm>
          <a:off x="0" y="0"/>
          <a:ext cx="0" cy="0"/>
          <a:chOff x="0" y="0"/>
          <a:chExt cx="0" cy="0"/>
        </a:xfrm>
      </p:grpSpPr>
      <p:sp>
        <p:nvSpPr>
          <p:cNvPr id="1006" name="Google Shape;1006;p13"/>
          <p:cNvSpPr/>
          <p:nvPr/>
        </p:nvSpPr>
        <p:spPr>
          <a:xfrm>
            <a:off x="2526515" y="40098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3"/>
          <p:cNvSpPr/>
          <p:nvPr/>
        </p:nvSpPr>
        <p:spPr>
          <a:xfrm>
            <a:off x="4385216" y="305284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3"/>
          <p:cNvSpPr/>
          <p:nvPr/>
        </p:nvSpPr>
        <p:spPr>
          <a:xfrm rot="-675294">
            <a:off x="1423040" y="3916211"/>
            <a:ext cx="10914973" cy="2515266"/>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rot="-675283">
            <a:off x="1950889" y="3652881"/>
            <a:ext cx="9320072" cy="179237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3"/>
          <p:cNvSpPr/>
          <p:nvPr/>
        </p:nvSpPr>
        <p:spPr>
          <a:xfrm rot="-965970">
            <a:off x="1491782" y="4293817"/>
            <a:ext cx="10914882" cy="2515245"/>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3"/>
          <p:cNvSpPr/>
          <p:nvPr/>
        </p:nvSpPr>
        <p:spPr>
          <a:xfrm rot="-640014">
            <a:off x="1487250" y="4454077"/>
            <a:ext cx="10914871" cy="2515242"/>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13"/>
          <p:cNvGrpSpPr/>
          <p:nvPr/>
        </p:nvGrpSpPr>
        <p:grpSpPr>
          <a:xfrm>
            <a:off x="3393440" y="3392777"/>
            <a:ext cx="1606163" cy="2720157"/>
            <a:chOff x="381928" y="2783168"/>
            <a:chExt cx="1212748" cy="2053879"/>
          </a:xfrm>
        </p:grpSpPr>
        <p:sp>
          <p:nvSpPr>
            <p:cNvPr id="1013" name="Google Shape;1013;p13"/>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3"/>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3"/>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3"/>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3"/>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3"/>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3"/>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3"/>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3"/>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3"/>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13"/>
          <p:cNvGrpSpPr/>
          <p:nvPr/>
        </p:nvGrpSpPr>
        <p:grpSpPr>
          <a:xfrm>
            <a:off x="727376" y="3735741"/>
            <a:ext cx="255902" cy="1874920"/>
            <a:chOff x="-3200841" y="3196752"/>
            <a:chExt cx="229426" cy="1680940"/>
          </a:xfrm>
        </p:grpSpPr>
        <p:sp>
          <p:nvSpPr>
            <p:cNvPr id="1049" name="Google Shape;1049;p13"/>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13"/>
          <p:cNvGrpSpPr/>
          <p:nvPr/>
        </p:nvGrpSpPr>
        <p:grpSpPr>
          <a:xfrm>
            <a:off x="-1298901" y="4092864"/>
            <a:ext cx="3448998" cy="1547010"/>
            <a:chOff x="-961186" y="3737289"/>
            <a:chExt cx="3448998" cy="1547010"/>
          </a:xfrm>
        </p:grpSpPr>
        <p:grpSp>
          <p:nvGrpSpPr>
            <p:cNvPr id="1056" name="Google Shape;1056;p13"/>
            <p:cNvGrpSpPr/>
            <p:nvPr/>
          </p:nvGrpSpPr>
          <p:grpSpPr>
            <a:xfrm>
              <a:off x="-961186" y="3737289"/>
              <a:ext cx="3448998" cy="1547010"/>
              <a:chOff x="-961186" y="3737289"/>
              <a:chExt cx="3448998" cy="1547010"/>
            </a:xfrm>
          </p:grpSpPr>
          <p:sp>
            <p:nvSpPr>
              <p:cNvPr id="1057" name="Google Shape;1057;p13"/>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 name="Google Shape;1058;p13"/>
              <p:cNvGrpSpPr/>
              <p:nvPr/>
            </p:nvGrpSpPr>
            <p:grpSpPr>
              <a:xfrm>
                <a:off x="-961186" y="3737289"/>
                <a:ext cx="3448998" cy="1547010"/>
                <a:chOff x="-866058" y="3754464"/>
                <a:chExt cx="3448998" cy="1547010"/>
              </a:xfrm>
            </p:grpSpPr>
            <p:sp>
              <p:nvSpPr>
                <p:cNvPr id="1059" name="Google Shape;1059;p13"/>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3"/>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3"/>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3"/>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3"/>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3"/>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3"/>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2" name="Google Shape;1072;p13"/>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 name="Google Shape;1073;p13"/>
          <p:cNvGrpSpPr/>
          <p:nvPr/>
        </p:nvGrpSpPr>
        <p:grpSpPr>
          <a:xfrm>
            <a:off x="-812159" y="4556313"/>
            <a:ext cx="3334980" cy="1481629"/>
            <a:chOff x="-462037" y="4426274"/>
            <a:chExt cx="3455580" cy="1535208"/>
          </a:xfrm>
        </p:grpSpPr>
        <p:sp>
          <p:nvSpPr>
            <p:cNvPr id="1074" name="Google Shape;1074;p13"/>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3"/>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3"/>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3"/>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3"/>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3"/>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3"/>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3"/>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3"/>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3"/>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3"/>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3"/>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3"/>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3"/>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3"/>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3"/>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3"/>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 name="Google Shape;1092;p13"/>
          <p:cNvSpPr/>
          <p:nvPr/>
        </p:nvSpPr>
        <p:spPr>
          <a:xfrm flipH="1">
            <a:off x="4738965" y="706588"/>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3"/>
          <p:cNvSpPr/>
          <p:nvPr/>
        </p:nvSpPr>
        <p:spPr>
          <a:xfrm>
            <a:off x="-3953200" y="1540088"/>
            <a:ext cx="10559569" cy="954325"/>
          </a:xfrm>
          <a:custGeom>
            <a:avLst/>
            <a:gdLst/>
            <a:ahLst/>
            <a:cxnLst/>
            <a:rect l="l" t="t" r="r" b="b"/>
            <a:pathLst>
              <a:path w="36791" h="3325" extrusionOk="0">
                <a:moveTo>
                  <a:pt x="17510" y="1"/>
                </a:moveTo>
                <a:cubicBezTo>
                  <a:pt x="17065" y="1"/>
                  <a:pt x="16620" y="35"/>
                  <a:pt x="16176" y="97"/>
                </a:cubicBezTo>
                <a:cubicBezTo>
                  <a:pt x="15904" y="131"/>
                  <a:pt x="15637" y="178"/>
                  <a:pt x="15365" y="237"/>
                </a:cubicBezTo>
                <a:cubicBezTo>
                  <a:pt x="14720" y="373"/>
                  <a:pt x="14138" y="619"/>
                  <a:pt x="13578" y="925"/>
                </a:cubicBezTo>
                <a:cubicBezTo>
                  <a:pt x="13438" y="997"/>
                  <a:pt x="13298" y="1077"/>
                  <a:pt x="13158" y="1162"/>
                </a:cubicBezTo>
                <a:cubicBezTo>
                  <a:pt x="12564" y="1546"/>
                  <a:pt x="11845" y="1842"/>
                  <a:pt x="11136" y="1842"/>
                </a:cubicBezTo>
                <a:cubicBezTo>
                  <a:pt x="10816" y="1842"/>
                  <a:pt x="10499" y="1782"/>
                  <a:pt x="10195" y="1642"/>
                </a:cubicBezTo>
                <a:cubicBezTo>
                  <a:pt x="9588" y="1362"/>
                  <a:pt x="8956" y="1111"/>
                  <a:pt x="8332" y="869"/>
                </a:cubicBezTo>
                <a:cubicBezTo>
                  <a:pt x="7691" y="623"/>
                  <a:pt x="7029" y="411"/>
                  <a:pt x="6346" y="339"/>
                </a:cubicBezTo>
                <a:cubicBezTo>
                  <a:pt x="6068" y="311"/>
                  <a:pt x="5790" y="298"/>
                  <a:pt x="5513" y="298"/>
                </a:cubicBezTo>
                <a:cubicBezTo>
                  <a:pt x="5044" y="298"/>
                  <a:pt x="4575" y="334"/>
                  <a:pt x="4109" y="390"/>
                </a:cubicBezTo>
                <a:cubicBezTo>
                  <a:pt x="3387" y="479"/>
                  <a:pt x="2657" y="589"/>
                  <a:pt x="1953" y="763"/>
                </a:cubicBezTo>
                <a:cubicBezTo>
                  <a:pt x="1643" y="840"/>
                  <a:pt x="1337" y="925"/>
                  <a:pt x="1036" y="1022"/>
                </a:cubicBezTo>
                <a:cubicBezTo>
                  <a:pt x="891" y="1069"/>
                  <a:pt x="747" y="1120"/>
                  <a:pt x="607" y="1175"/>
                </a:cubicBezTo>
                <a:cubicBezTo>
                  <a:pt x="480" y="1218"/>
                  <a:pt x="301" y="1256"/>
                  <a:pt x="200" y="1341"/>
                </a:cubicBezTo>
                <a:cubicBezTo>
                  <a:pt x="0" y="1506"/>
                  <a:pt x="136" y="1795"/>
                  <a:pt x="285" y="1939"/>
                </a:cubicBezTo>
                <a:cubicBezTo>
                  <a:pt x="378" y="2028"/>
                  <a:pt x="497" y="2100"/>
                  <a:pt x="594" y="2139"/>
                </a:cubicBezTo>
                <a:cubicBezTo>
                  <a:pt x="1017" y="2311"/>
                  <a:pt x="1493" y="2386"/>
                  <a:pt x="1957" y="2386"/>
                </a:cubicBezTo>
                <a:cubicBezTo>
                  <a:pt x="2076" y="2386"/>
                  <a:pt x="2193" y="2381"/>
                  <a:pt x="2309" y="2372"/>
                </a:cubicBezTo>
                <a:cubicBezTo>
                  <a:pt x="2759" y="2334"/>
                  <a:pt x="3171" y="2198"/>
                  <a:pt x="3608" y="2109"/>
                </a:cubicBezTo>
                <a:cubicBezTo>
                  <a:pt x="3986" y="2032"/>
                  <a:pt x="4363" y="1969"/>
                  <a:pt x="4750" y="1922"/>
                </a:cubicBezTo>
                <a:cubicBezTo>
                  <a:pt x="4996" y="1892"/>
                  <a:pt x="5246" y="1867"/>
                  <a:pt x="5497" y="1854"/>
                </a:cubicBezTo>
                <a:cubicBezTo>
                  <a:pt x="5668" y="1834"/>
                  <a:pt x="5837" y="1824"/>
                  <a:pt x="6004" y="1824"/>
                </a:cubicBezTo>
                <a:cubicBezTo>
                  <a:pt x="7560" y="1824"/>
                  <a:pt x="8936" y="2640"/>
                  <a:pt x="10492" y="2843"/>
                </a:cubicBezTo>
                <a:cubicBezTo>
                  <a:pt x="10603" y="2857"/>
                  <a:pt x="10713" y="2864"/>
                  <a:pt x="10820" y="2864"/>
                </a:cubicBezTo>
                <a:cubicBezTo>
                  <a:pt x="11952" y="2864"/>
                  <a:pt x="12892" y="2114"/>
                  <a:pt x="13854" y="1587"/>
                </a:cubicBezTo>
                <a:cubicBezTo>
                  <a:pt x="13875" y="1574"/>
                  <a:pt x="13892" y="1566"/>
                  <a:pt x="13913" y="1553"/>
                </a:cubicBezTo>
                <a:cubicBezTo>
                  <a:pt x="14325" y="1332"/>
                  <a:pt x="14749" y="1141"/>
                  <a:pt x="15225" y="1039"/>
                </a:cubicBezTo>
                <a:cubicBezTo>
                  <a:pt x="15475" y="984"/>
                  <a:pt x="15730" y="942"/>
                  <a:pt x="15980" y="912"/>
                </a:cubicBezTo>
                <a:cubicBezTo>
                  <a:pt x="16253" y="879"/>
                  <a:pt x="16527" y="863"/>
                  <a:pt x="16801" y="863"/>
                </a:cubicBezTo>
                <a:cubicBezTo>
                  <a:pt x="17414" y="863"/>
                  <a:pt x="18025" y="946"/>
                  <a:pt x="18612" y="1116"/>
                </a:cubicBezTo>
                <a:cubicBezTo>
                  <a:pt x="19473" y="1370"/>
                  <a:pt x="20237" y="1854"/>
                  <a:pt x="21048" y="2228"/>
                </a:cubicBezTo>
                <a:cubicBezTo>
                  <a:pt x="22271" y="2779"/>
                  <a:pt x="23574" y="3225"/>
                  <a:pt x="24923" y="3310"/>
                </a:cubicBezTo>
                <a:cubicBezTo>
                  <a:pt x="25054" y="3320"/>
                  <a:pt x="25184" y="3325"/>
                  <a:pt x="25315" y="3325"/>
                </a:cubicBezTo>
                <a:cubicBezTo>
                  <a:pt x="25524" y="3325"/>
                  <a:pt x="25733" y="3312"/>
                  <a:pt x="25942" y="3289"/>
                </a:cubicBezTo>
                <a:cubicBezTo>
                  <a:pt x="26481" y="3229"/>
                  <a:pt x="27003" y="3068"/>
                  <a:pt x="27521" y="2915"/>
                </a:cubicBezTo>
                <a:cubicBezTo>
                  <a:pt x="27695" y="2864"/>
                  <a:pt x="27865" y="2818"/>
                  <a:pt x="28039" y="2779"/>
                </a:cubicBezTo>
                <a:cubicBezTo>
                  <a:pt x="28874" y="2587"/>
                  <a:pt x="29735" y="2521"/>
                  <a:pt x="30594" y="2521"/>
                </a:cubicBezTo>
                <a:cubicBezTo>
                  <a:pt x="30721" y="2521"/>
                  <a:pt x="30849" y="2522"/>
                  <a:pt x="30976" y="2525"/>
                </a:cubicBezTo>
                <a:lnTo>
                  <a:pt x="31095" y="2525"/>
                </a:lnTo>
                <a:cubicBezTo>
                  <a:pt x="31782" y="2546"/>
                  <a:pt x="32470" y="2597"/>
                  <a:pt x="33157" y="2656"/>
                </a:cubicBezTo>
                <a:cubicBezTo>
                  <a:pt x="33416" y="2678"/>
                  <a:pt x="33675" y="2707"/>
                  <a:pt x="33934" y="2712"/>
                </a:cubicBezTo>
                <a:cubicBezTo>
                  <a:pt x="34197" y="2712"/>
                  <a:pt x="34460" y="2669"/>
                  <a:pt x="34724" y="2631"/>
                </a:cubicBezTo>
                <a:cubicBezTo>
                  <a:pt x="35063" y="2576"/>
                  <a:pt x="35403" y="2508"/>
                  <a:pt x="35742" y="2431"/>
                </a:cubicBezTo>
                <a:cubicBezTo>
                  <a:pt x="35904" y="2397"/>
                  <a:pt x="36061" y="2355"/>
                  <a:pt x="36222" y="2317"/>
                </a:cubicBezTo>
                <a:cubicBezTo>
                  <a:pt x="36379" y="2283"/>
                  <a:pt x="36549" y="2270"/>
                  <a:pt x="36689" y="2202"/>
                </a:cubicBezTo>
                <a:cubicBezTo>
                  <a:pt x="36701" y="2198"/>
                  <a:pt x="36710" y="2194"/>
                  <a:pt x="36718" y="2185"/>
                </a:cubicBezTo>
                <a:cubicBezTo>
                  <a:pt x="36791" y="2105"/>
                  <a:pt x="36311" y="2062"/>
                  <a:pt x="36277" y="2062"/>
                </a:cubicBezTo>
                <a:cubicBezTo>
                  <a:pt x="36247" y="2060"/>
                  <a:pt x="36217" y="2059"/>
                  <a:pt x="36188" y="2059"/>
                </a:cubicBezTo>
                <a:cubicBezTo>
                  <a:pt x="36013" y="2059"/>
                  <a:pt x="35844" y="2090"/>
                  <a:pt x="35670" y="2130"/>
                </a:cubicBezTo>
                <a:cubicBezTo>
                  <a:pt x="35356" y="2194"/>
                  <a:pt x="35042" y="2253"/>
                  <a:pt x="34728" y="2300"/>
                </a:cubicBezTo>
                <a:cubicBezTo>
                  <a:pt x="34562" y="2325"/>
                  <a:pt x="34393" y="2359"/>
                  <a:pt x="34223" y="2372"/>
                </a:cubicBezTo>
                <a:cubicBezTo>
                  <a:pt x="34177" y="2377"/>
                  <a:pt x="34130" y="2379"/>
                  <a:pt x="34084" y="2379"/>
                </a:cubicBezTo>
                <a:cubicBezTo>
                  <a:pt x="33967" y="2379"/>
                  <a:pt x="33850" y="2366"/>
                  <a:pt x="33735" y="2351"/>
                </a:cubicBezTo>
                <a:cubicBezTo>
                  <a:pt x="33370" y="2308"/>
                  <a:pt x="33005" y="2262"/>
                  <a:pt x="32640" y="2223"/>
                </a:cubicBezTo>
                <a:cubicBezTo>
                  <a:pt x="31914" y="2147"/>
                  <a:pt x="31180" y="2096"/>
                  <a:pt x="30449" y="2092"/>
                </a:cubicBezTo>
                <a:cubicBezTo>
                  <a:pt x="30419" y="2092"/>
                  <a:pt x="30388" y="2092"/>
                  <a:pt x="30358" y="2092"/>
                </a:cubicBezTo>
                <a:cubicBezTo>
                  <a:pt x="29650" y="2092"/>
                  <a:pt x="28947" y="2139"/>
                  <a:pt x="28251" y="2253"/>
                </a:cubicBezTo>
                <a:cubicBezTo>
                  <a:pt x="27831" y="2321"/>
                  <a:pt x="27415" y="2440"/>
                  <a:pt x="26990" y="2487"/>
                </a:cubicBezTo>
                <a:cubicBezTo>
                  <a:pt x="26791" y="2510"/>
                  <a:pt x="26587" y="2519"/>
                  <a:pt x="26383" y="2519"/>
                </a:cubicBezTo>
                <a:cubicBezTo>
                  <a:pt x="26180" y="2519"/>
                  <a:pt x="25976" y="2510"/>
                  <a:pt x="25776" y="2495"/>
                </a:cubicBezTo>
                <a:cubicBezTo>
                  <a:pt x="23930" y="2359"/>
                  <a:pt x="22292" y="1273"/>
                  <a:pt x="20594" y="628"/>
                </a:cubicBezTo>
                <a:cubicBezTo>
                  <a:pt x="20530" y="606"/>
                  <a:pt x="20467" y="581"/>
                  <a:pt x="20403" y="560"/>
                </a:cubicBezTo>
                <a:cubicBezTo>
                  <a:pt x="20208" y="479"/>
                  <a:pt x="20008" y="407"/>
                  <a:pt x="19809" y="343"/>
                </a:cubicBezTo>
                <a:cubicBezTo>
                  <a:pt x="19050" y="104"/>
                  <a:pt x="18280" y="1"/>
                  <a:pt x="17510"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3"/>
          <p:cNvSpPr txBox="1">
            <a:spLocks noGrp="1"/>
          </p:cNvSpPr>
          <p:nvPr>
            <p:ph type="title" hasCustomPrompt="1"/>
          </p:nvPr>
        </p:nvSpPr>
        <p:spPr>
          <a:xfrm rot="-841090">
            <a:off x="687697" y="1220624"/>
            <a:ext cx="922678" cy="640294"/>
          </a:xfrm>
          <a:prstGeom prst="rect">
            <a:avLst/>
          </a:prstGeom>
          <a:effectLst>
            <a:outerShdw dist="38100" dir="6660000" algn="bl" rotWithShape="0">
              <a:schemeClr val="dk1"/>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5" name="Google Shape;1095;p13"/>
          <p:cNvSpPr txBox="1">
            <a:spLocks noGrp="1"/>
          </p:cNvSpPr>
          <p:nvPr>
            <p:ph type="subTitle" idx="1"/>
          </p:nvPr>
        </p:nvSpPr>
        <p:spPr>
          <a:xfrm>
            <a:off x="1576297" y="2283333"/>
            <a:ext cx="24051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96" name="Google Shape;1096;p13"/>
          <p:cNvSpPr txBox="1">
            <a:spLocks noGrp="1"/>
          </p:cNvSpPr>
          <p:nvPr>
            <p:ph type="ctrTitle" idx="2"/>
          </p:nvPr>
        </p:nvSpPr>
        <p:spPr>
          <a:xfrm rot="72464" flipH="1">
            <a:off x="2159173" y="439308"/>
            <a:ext cx="4825072"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97" name="Google Shape;1097;p13"/>
          <p:cNvSpPr txBox="1">
            <a:spLocks noGrp="1"/>
          </p:cNvSpPr>
          <p:nvPr>
            <p:ph type="ctrTitle" idx="3"/>
          </p:nvPr>
        </p:nvSpPr>
        <p:spPr>
          <a:xfrm rot="-72382">
            <a:off x="1610388" y="1670909"/>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98" name="Google Shape;1098;p13"/>
          <p:cNvSpPr txBox="1">
            <a:spLocks noGrp="1"/>
          </p:cNvSpPr>
          <p:nvPr>
            <p:ph type="subTitle" idx="4"/>
          </p:nvPr>
        </p:nvSpPr>
        <p:spPr>
          <a:xfrm>
            <a:off x="5136847" y="2283333"/>
            <a:ext cx="24051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99" name="Google Shape;1099;p13"/>
          <p:cNvSpPr txBox="1">
            <a:spLocks noGrp="1"/>
          </p:cNvSpPr>
          <p:nvPr>
            <p:ph type="ctrTitle" idx="5"/>
          </p:nvPr>
        </p:nvSpPr>
        <p:spPr>
          <a:xfrm rot="72382" flipH="1">
            <a:off x="5170938" y="1670909"/>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00" name="Google Shape;1100;p13"/>
          <p:cNvSpPr txBox="1">
            <a:spLocks noGrp="1"/>
          </p:cNvSpPr>
          <p:nvPr>
            <p:ph type="subTitle" idx="6"/>
          </p:nvPr>
        </p:nvSpPr>
        <p:spPr>
          <a:xfrm>
            <a:off x="1576297" y="3902833"/>
            <a:ext cx="24051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01" name="Google Shape;1101;p13"/>
          <p:cNvSpPr txBox="1">
            <a:spLocks noGrp="1"/>
          </p:cNvSpPr>
          <p:nvPr>
            <p:ph type="ctrTitle" idx="7"/>
          </p:nvPr>
        </p:nvSpPr>
        <p:spPr>
          <a:xfrm rot="72382" flipH="1">
            <a:off x="1610388" y="3290409"/>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02" name="Google Shape;1102;p13"/>
          <p:cNvSpPr txBox="1">
            <a:spLocks noGrp="1"/>
          </p:cNvSpPr>
          <p:nvPr>
            <p:ph type="subTitle" idx="8"/>
          </p:nvPr>
        </p:nvSpPr>
        <p:spPr>
          <a:xfrm>
            <a:off x="5136847" y="3902833"/>
            <a:ext cx="24051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03" name="Google Shape;1103;p13"/>
          <p:cNvSpPr txBox="1">
            <a:spLocks noGrp="1"/>
          </p:cNvSpPr>
          <p:nvPr>
            <p:ph type="ctrTitle" idx="9"/>
          </p:nvPr>
        </p:nvSpPr>
        <p:spPr>
          <a:xfrm rot="-72382">
            <a:off x="5170938" y="3290409"/>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04" name="Google Shape;1104;p13"/>
          <p:cNvSpPr txBox="1">
            <a:spLocks noGrp="1"/>
          </p:cNvSpPr>
          <p:nvPr>
            <p:ph type="title" idx="13" hasCustomPrompt="1"/>
          </p:nvPr>
        </p:nvSpPr>
        <p:spPr>
          <a:xfrm rot="605594">
            <a:off x="7518487" y="1276292"/>
            <a:ext cx="922679" cy="640261"/>
          </a:xfrm>
          <a:prstGeom prst="rect">
            <a:avLst/>
          </a:prstGeom>
          <a:effectLst>
            <a:outerShdw dist="38100" dir="6660000" algn="bl" rotWithShape="0">
              <a:schemeClr val="dk1"/>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5" name="Google Shape;1105;p13"/>
          <p:cNvSpPr txBox="1">
            <a:spLocks noGrp="1"/>
          </p:cNvSpPr>
          <p:nvPr>
            <p:ph type="title" idx="14" hasCustomPrompt="1"/>
          </p:nvPr>
        </p:nvSpPr>
        <p:spPr>
          <a:xfrm rot="-841090">
            <a:off x="439626" y="3082445"/>
            <a:ext cx="922678" cy="640294"/>
          </a:xfrm>
          <a:prstGeom prst="rect">
            <a:avLst/>
          </a:prstGeom>
          <a:effectLst>
            <a:outerShdw dist="38100" dir="6660000" algn="bl" rotWithShape="0">
              <a:schemeClr val="dk1"/>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6" name="Google Shape;1106;p13"/>
          <p:cNvSpPr txBox="1">
            <a:spLocks noGrp="1"/>
          </p:cNvSpPr>
          <p:nvPr>
            <p:ph type="title" idx="15" hasCustomPrompt="1"/>
          </p:nvPr>
        </p:nvSpPr>
        <p:spPr>
          <a:xfrm rot="669388">
            <a:off x="7774477" y="3333467"/>
            <a:ext cx="922534" cy="640360"/>
          </a:xfrm>
          <a:prstGeom prst="rect">
            <a:avLst/>
          </a:prstGeom>
          <a:effectLst>
            <a:outerShdw dist="38100" dir="6660000" algn="bl" rotWithShape="0">
              <a:schemeClr val="dk1"/>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and text 1">
  <p:cSld name="CUSTOM_9_1">
    <p:spTree>
      <p:nvGrpSpPr>
        <p:cNvPr id="1" name="Shape 1107"/>
        <p:cNvGrpSpPr/>
        <p:nvPr/>
      </p:nvGrpSpPr>
      <p:grpSpPr>
        <a:xfrm>
          <a:off x="0" y="0"/>
          <a:ext cx="0" cy="0"/>
          <a:chOff x="0" y="0"/>
          <a:chExt cx="0" cy="0"/>
        </a:xfrm>
      </p:grpSpPr>
      <p:sp>
        <p:nvSpPr>
          <p:cNvPr id="1108" name="Google Shape;1108;p14"/>
          <p:cNvSpPr/>
          <p:nvPr/>
        </p:nvSpPr>
        <p:spPr>
          <a:xfrm>
            <a:off x="-597928"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a:off x="2157222" y="2212308"/>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a:off x="2635510"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a:off x="-761043"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a:off x="-106068"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4"/>
          <p:cNvSpPr/>
          <p:nvPr/>
        </p:nvSpPr>
        <p:spPr>
          <a:xfrm rot="-290711">
            <a:off x="-767308"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4"/>
          <p:cNvSpPr/>
          <p:nvPr/>
        </p:nvSpPr>
        <p:spPr>
          <a:xfrm rot="35273">
            <a:off x="-875588"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 name="Google Shape;1115;p14"/>
          <p:cNvGrpSpPr/>
          <p:nvPr/>
        </p:nvGrpSpPr>
        <p:grpSpPr>
          <a:xfrm>
            <a:off x="7680045" y="2732174"/>
            <a:ext cx="1939581" cy="2493344"/>
            <a:chOff x="7251969" y="2684746"/>
            <a:chExt cx="1973727" cy="2536980"/>
          </a:xfrm>
        </p:grpSpPr>
        <p:sp>
          <p:nvSpPr>
            <p:cNvPr id="1116" name="Google Shape;1116;p14"/>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4"/>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4"/>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4"/>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4"/>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4"/>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4"/>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4"/>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4"/>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4"/>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4"/>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4"/>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4"/>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4"/>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4"/>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4"/>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4"/>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4"/>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4"/>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4"/>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4"/>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4"/>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4"/>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4"/>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4"/>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4"/>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4"/>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4"/>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4"/>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4"/>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4"/>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4"/>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4"/>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4"/>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14"/>
          <p:cNvGrpSpPr/>
          <p:nvPr/>
        </p:nvGrpSpPr>
        <p:grpSpPr>
          <a:xfrm rot="2700000">
            <a:off x="371644" y="-253428"/>
            <a:ext cx="5488112" cy="4990553"/>
            <a:chOff x="10355000" y="-1098325"/>
            <a:chExt cx="1924750" cy="1750250"/>
          </a:xfrm>
        </p:grpSpPr>
        <p:sp>
          <p:nvSpPr>
            <p:cNvPr id="1156" name="Google Shape;1156;p14"/>
            <p:cNvSpPr/>
            <p:nvPr/>
          </p:nvSpPr>
          <p:spPr>
            <a:xfrm>
              <a:off x="10355000" y="-1098325"/>
              <a:ext cx="1924750" cy="1750250"/>
            </a:xfrm>
            <a:custGeom>
              <a:avLst/>
              <a:gdLst/>
              <a:ahLst/>
              <a:cxnLst/>
              <a:rect l="l" t="t" r="r" b="b"/>
              <a:pathLst>
                <a:path w="76990" h="70010" extrusionOk="0">
                  <a:moveTo>
                    <a:pt x="37766" y="1"/>
                  </a:moveTo>
                  <a:cubicBezTo>
                    <a:pt x="31054" y="1"/>
                    <a:pt x="33023" y="10218"/>
                    <a:pt x="35016" y="16172"/>
                  </a:cubicBezTo>
                  <a:cubicBezTo>
                    <a:pt x="37020" y="22135"/>
                    <a:pt x="36927" y="26406"/>
                    <a:pt x="32459" y="26406"/>
                  </a:cubicBezTo>
                  <a:cubicBezTo>
                    <a:pt x="32345" y="26406"/>
                    <a:pt x="32228" y="26403"/>
                    <a:pt x="32108" y="26397"/>
                  </a:cubicBezTo>
                  <a:cubicBezTo>
                    <a:pt x="28518" y="26210"/>
                    <a:pt x="23630" y="21614"/>
                    <a:pt x="20057" y="21614"/>
                  </a:cubicBezTo>
                  <a:cubicBezTo>
                    <a:pt x="18842" y="21614"/>
                    <a:pt x="17779" y="22146"/>
                    <a:pt x="16970" y="23565"/>
                  </a:cubicBezTo>
                  <a:cubicBezTo>
                    <a:pt x="14514" y="27876"/>
                    <a:pt x="22960" y="31385"/>
                    <a:pt x="25467" y="34117"/>
                  </a:cubicBezTo>
                  <a:cubicBezTo>
                    <a:pt x="26711" y="35474"/>
                    <a:pt x="29958" y="39815"/>
                    <a:pt x="22884" y="39815"/>
                  </a:cubicBezTo>
                  <a:cubicBezTo>
                    <a:pt x="22123" y="39815"/>
                    <a:pt x="21243" y="39765"/>
                    <a:pt x="20229" y="39656"/>
                  </a:cubicBezTo>
                  <a:cubicBezTo>
                    <a:pt x="16280" y="39229"/>
                    <a:pt x="12463" y="38696"/>
                    <a:pt x="9235" y="38696"/>
                  </a:cubicBezTo>
                  <a:cubicBezTo>
                    <a:pt x="3919" y="38696"/>
                    <a:pt x="197" y="40142"/>
                    <a:pt x="103" y="45896"/>
                  </a:cubicBezTo>
                  <a:cubicBezTo>
                    <a:pt x="1" y="51235"/>
                    <a:pt x="3477" y="53020"/>
                    <a:pt x="7775" y="53020"/>
                  </a:cubicBezTo>
                  <a:cubicBezTo>
                    <a:pt x="10822" y="53020"/>
                    <a:pt x="14281" y="52123"/>
                    <a:pt x="17171" y="50959"/>
                  </a:cubicBezTo>
                  <a:cubicBezTo>
                    <a:pt x="19988" y="49828"/>
                    <a:pt x="21861" y="49369"/>
                    <a:pt x="23057" y="49369"/>
                  </a:cubicBezTo>
                  <a:cubicBezTo>
                    <a:pt x="26287" y="49369"/>
                    <a:pt x="24576" y="52720"/>
                    <a:pt x="23186" y="55245"/>
                  </a:cubicBezTo>
                  <a:cubicBezTo>
                    <a:pt x="21507" y="58327"/>
                    <a:pt x="12083" y="64117"/>
                    <a:pt x="17096" y="68428"/>
                  </a:cubicBezTo>
                  <a:cubicBezTo>
                    <a:pt x="18017" y="69224"/>
                    <a:pt x="18907" y="69563"/>
                    <a:pt x="19767" y="69563"/>
                  </a:cubicBezTo>
                  <a:cubicBezTo>
                    <a:pt x="23561" y="69563"/>
                    <a:pt x="26773" y="62969"/>
                    <a:pt x="29552" y="60007"/>
                  </a:cubicBezTo>
                  <a:cubicBezTo>
                    <a:pt x="31407" y="58028"/>
                    <a:pt x="34154" y="56451"/>
                    <a:pt x="36712" y="56451"/>
                  </a:cubicBezTo>
                  <a:cubicBezTo>
                    <a:pt x="38854" y="56451"/>
                    <a:pt x="40864" y="57557"/>
                    <a:pt x="42108" y="60458"/>
                  </a:cubicBezTo>
                  <a:cubicBezTo>
                    <a:pt x="44272" y="65546"/>
                    <a:pt x="44754" y="70010"/>
                    <a:pt x="47932" y="70010"/>
                  </a:cubicBezTo>
                  <a:cubicBezTo>
                    <a:pt x="48730" y="70010"/>
                    <a:pt x="49698" y="69728"/>
                    <a:pt x="50905" y="69104"/>
                  </a:cubicBezTo>
                  <a:cubicBezTo>
                    <a:pt x="57472" y="65696"/>
                    <a:pt x="45467" y="57049"/>
                    <a:pt x="47748" y="53415"/>
                  </a:cubicBezTo>
                  <a:cubicBezTo>
                    <a:pt x="50003" y="49781"/>
                    <a:pt x="60229" y="53866"/>
                    <a:pt x="60229" y="48879"/>
                  </a:cubicBezTo>
                  <a:cubicBezTo>
                    <a:pt x="60229" y="43891"/>
                    <a:pt x="50454" y="45470"/>
                    <a:pt x="50229" y="42062"/>
                  </a:cubicBezTo>
                  <a:cubicBezTo>
                    <a:pt x="50041" y="39221"/>
                    <a:pt x="52534" y="37807"/>
                    <a:pt x="59421" y="37807"/>
                  </a:cubicBezTo>
                  <a:cubicBezTo>
                    <a:pt x="60797" y="37807"/>
                    <a:pt x="62348" y="37864"/>
                    <a:pt x="64088" y="37976"/>
                  </a:cubicBezTo>
                  <a:cubicBezTo>
                    <a:pt x="64527" y="38005"/>
                    <a:pt x="64953" y="38019"/>
                    <a:pt x="65364" y="38019"/>
                  </a:cubicBezTo>
                  <a:cubicBezTo>
                    <a:pt x="74749" y="38019"/>
                    <a:pt x="76990" y="30824"/>
                    <a:pt x="72284" y="25470"/>
                  </a:cubicBezTo>
                  <a:cubicBezTo>
                    <a:pt x="71344" y="24406"/>
                    <a:pt x="70086" y="23986"/>
                    <a:pt x="68655" y="23986"/>
                  </a:cubicBezTo>
                  <a:cubicBezTo>
                    <a:pt x="63284" y="23986"/>
                    <a:pt x="55468" y="29900"/>
                    <a:pt x="52823" y="29900"/>
                  </a:cubicBezTo>
                  <a:cubicBezTo>
                    <a:pt x="52470" y="29900"/>
                    <a:pt x="52209" y="29794"/>
                    <a:pt x="52058" y="29555"/>
                  </a:cubicBezTo>
                  <a:cubicBezTo>
                    <a:pt x="50454" y="27074"/>
                    <a:pt x="57096" y="24894"/>
                    <a:pt x="57497" y="21159"/>
                  </a:cubicBezTo>
                  <a:cubicBezTo>
                    <a:pt x="57736" y="19145"/>
                    <a:pt x="56559" y="18104"/>
                    <a:pt x="55001" y="18104"/>
                  </a:cubicBezTo>
                  <a:cubicBezTo>
                    <a:pt x="53787" y="18104"/>
                    <a:pt x="52342" y="18736"/>
                    <a:pt x="51156" y="20031"/>
                  </a:cubicBezTo>
                  <a:cubicBezTo>
                    <a:pt x="49768" y="21534"/>
                    <a:pt x="47908" y="22447"/>
                    <a:pt x="46266" y="22447"/>
                  </a:cubicBezTo>
                  <a:cubicBezTo>
                    <a:pt x="44676" y="22447"/>
                    <a:pt x="43290" y="21590"/>
                    <a:pt x="42735" y="19580"/>
                  </a:cubicBezTo>
                  <a:cubicBezTo>
                    <a:pt x="41607" y="15470"/>
                    <a:pt x="45918" y="708"/>
                    <a:pt x="38424" y="31"/>
                  </a:cubicBezTo>
                  <a:cubicBezTo>
                    <a:pt x="38196" y="11"/>
                    <a:pt x="37977" y="1"/>
                    <a:pt x="37766" y="1"/>
                  </a:cubicBezTo>
                  <a:close/>
                </a:path>
              </a:pathLst>
            </a:custGeom>
            <a:solidFill>
              <a:schemeClr val="accent3"/>
            </a:solidFill>
            <a:ln>
              <a:noFill/>
            </a:ln>
            <a:effectLst>
              <a:outerShdw blurRad="228600" dist="57150" dir="5400000" algn="bl" rotWithShape="0">
                <a:schemeClr val="dk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4"/>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a:effectLst>
              <a:outerShdw blurRad="214313" dist="57150" dir="6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4"/>
            <p:cNvSpPr/>
            <p:nvPr/>
          </p:nvSpPr>
          <p:spPr>
            <a:xfrm>
              <a:off x="10802425" y="-242625"/>
              <a:ext cx="50150" cy="38925"/>
            </a:xfrm>
            <a:custGeom>
              <a:avLst/>
              <a:gdLst/>
              <a:ahLst/>
              <a:cxnLst/>
              <a:rect l="l" t="t" r="r" b="b"/>
              <a:pathLst>
                <a:path w="2006" h="1557" extrusionOk="0">
                  <a:moveTo>
                    <a:pt x="1174" y="0"/>
                  </a:moveTo>
                  <a:cubicBezTo>
                    <a:pt x="1004" y="0"/>
                    <a:pt x="823" y="45"/>
                    <a:pt x="652" y="139"/>
                  </a:cubicBezTo>
                  <a:cubicBezTo>
                    <a:pt x="201" y="365"/>
                    <a:pt x="1" y="866"/>
                    <a:pt x="201" y="1217"/>
                  </a:cubicBezTo>
                  <a:cubicBezTo>
                    <a:pt x="326" y="1435"/>
                    <a:pt x="577" y="1557"/>
                    <a:pt x="858" y="1557"/>
                  </a:cubicBezTo>
                  <a:cubicBezTo>
                    <a:pt x="1028" y="1557"/>
                    <a:pt x="1209" y="1512"/>
                    <a:pt x="1379" y="1417"/>
                  </a:cubicBezTo>
                  <a:cubicBezTo>
                    <a:pt x="1805" y="1167"/>
                    <a:pt x="2006" y="691"/>
                    <a:pt x="1830" y="340"/>
                  </a:cubicBezTo>
                  <a:cubicBezTo>
                    <a:pt x="1706" y="121"/>
                    <a:pt x="1454" y="0"/>
                    <a:pt x="11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4"/>
            <p:cNvSpPr/>
            <p:nvPr/>
          </p:nvSpPr>
          <p:spPr>
            <a:xfrm>
              <a:off x="11264850" y="430300"/>
              <a:ext cx="49525" cy="39250"/>
            </a:xfrm>
            <a:custGeom>
              <a:avLst/>
              <a:gdLst/>
              <a:ahLst/>
              <a:cxnLst/>
              <a:rect l="l" t="t" r="r" b="b"/>
              <a:pathLst>
                <a:path w="1981" h="1570" extrusionOk="0">
                  <a:moveTo>
                    <a:pt x="1148" y="1"/>
                  </a:moveTo>
                  <a:cubicBezTo>
                    <a:pt x="978" y="1"/>
                    <a:pt x="797" y="45"/>
                    <a:pt x="627" y="140"/>
                  </a:cubicBezTo>
                  <a:cubicBezTo>
                    <a:pt x="201" y="390"/>
                    <a:pt x="0" y="867"/>
                    <a:pt x="176" y="1217"/>
                  </a:cubicBezTo>
                  <a:cubicBezTo>
                    <a:pt x="301" y="1452"/>
                    <a:pt x="553" y="1570"/>
                    <a:pt x="835" y="1570"/>
                  </a:cubicBezTo>
                  <a:cubicBezTo>
                    <a:pt x="1005" y="1570"/>
                    <a:pt x="1184" y="1528"/>
                    <a:pt x="1353" y="1443"/>
                  </a:cubicBezTo>
                  <a:cubicBezTo>
                    <a:pt x="1780" y="1192"/>
                    <a:pt x="1980" y="691"/>
                    <a:pt x="1805" y="340"/>
                  </a:cubicBezTo>
                  <a:cubicBezTo>
                    <a:pt x="1680" y="122"/>
                    <a:pt x="1429" y="1"/>
                    <a:pt x="1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4"/>
            <p:cNvSpPr/>
            <p:nvPr/>
          </p:nvSpPr>
          <p:spPr>
            <a:xfrm>
              <a:off x="10398625" y="-95275"/>
              <a:ext cx="220875" cy="149625"/>
            </a:xfrm>
            <a:custGeom>
              <a:avLst/>
              <a:gdLst/>
              <a:ahLst/>
              <a:cxnLst/>
              <a:rect l="l" t="t" r="r" b="b"/>
              <a:pathLst>
                <a:path w="8835" h="5985" extrusionOk="0">
                  <a:moveTo>
                    <a:pt x="7381" y="0"/>
                  </a:moveTo>
                  <a:cubicBezTo>
                    <a:pt x="3923" y="0"/>
                    <a:pt x="408" y="1703"/>
                    <a:pt x="37" y="5524"/>
                  </a:cubicBezTo>
                  <a:cubicBezTo>
                    <a:pt x="0" y="5834"/>
                    <a:pt x="215" y="5984"/>
                    <a:pt x="450" y="5984"/>
                  </a:cubicBezTo>
                  <a:cubicBezTo>
                    <a:pt x="690" y="5984"/>
                    <a:pt x="952" y="5827"/>
                    <a:pt x="990" y="5524"/>
                  </a:cubicBezTo>
                  <a:cubicBezTo>
                    <a:pt x="1288" y="2316"/>
                    <a:pt x="4434" y="951"/>
                    <a:pt x="7404" y="951"/>
                  </a:cubicBezTo>
                  <a:cubicBezTo>
                    <a:pt x="7682" y="951"/>
                    <a:pt x="7960" y="964"/>
                    <a:pt x="8233" y="987"/>
                  </a:cubicBezTo>
                  <a:cubicBezTo>
                    <a:pt x="8248" y="988"/>
                    <a:pt x="8263" y="989"/>
                    <a:pt x="8278" y="989"/>
                  </a:cubicBezTo>
                  <a:cubicBezTo>
                    <a:pt x="8834" y="989"/>
                    <a:pt x="8819" y="84"/>
                    <a:pt x="8233" y="35"/>
                  </a:cubicBezTo>
                  <a:cubicBezTo>
                    <a:pt x="7950" y="12"/>
                    <a:pt x="7666" y="0"/>
                    <a:pt x="7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4"/>
            <p:cNvSpPr/>
            <p:nvPr/>
          </p:nvSpPr>
          <p:spPr>
            <a:xfrm>
              <a:off x="11486225" y="476450"/>
              <a:ext cx="152225" cy="107350"/>
            </a:xfrm>
            <a:custGeom>
              <a:avLst/>
              <a:gdLst/>
              <a:ahLst/>
              <a:cxnLst/>
              <a:rect l="l" t="t" r="r" b="b"/>
              <a:pathLst>
                <a:path w="6089" h="4294" extrusionOk="0">
                  <a:moveTo>
                    <a:pt x="593" y="0"/>
                  </a:moveTo>
                  <a:cubicBezTo>
                    <a:pt x="294" y="0"/>
                    <a:pt x="0" y="223"/>
                    <a:pt x="118" y="574"/>
                  </a:cubicBezTo>
                  <a:cubicBezTo>
                    <a:pt x="727" y="2524"/>
                    <a:pt x="2176" y="4293"/>
                    <a:pt x="4131" y="4293"/>
                  </a:cubicBezTo>
                  <a:cubicBezTo>
                    <a:pt x="4588" y="4293"/>
                    <a:pt x="5073" y="4197"/>
                    <a:pt x="5581" y="3983"/>
                  </a:cubicBezTo>
                  <a:cubicBezTo>
                    <a:pt x="6089" y="3762"/>
                    <a:pt x="5800" y="3037"/>
                    <a:pt x="5313" y="3037"/>
                  </a:cubicBezTo>
                  <a:cubicBezTo>
                    <a:pt x="5247" y="3037"/>
                    <a:pt x="5177" y="3051"/>
                    <a:pt x="5105" y="3081"/>
                  </a:cubicBezTo>
                  <a:cubicBezTo>
                    <a:pt x="4761" y="3231"/>
                    <a:pt x="4430" y="3299"/>
                    <a:pt x="4116" y="3299"/>
                  </a:cubicBezTo>
                  <a:cubicBezTo>
                    <a:pt x="2650" y="3299"/>
                    <a:pt x="1549" y="1819"/>
                    <a:pt x="1095" y="374"/>
                  </a:cubicBezTo>
                  <a:cubicBezTo>
                    <a:pt x="1022" y="113"/>
                    <a:pt x="806"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4"/>
            <p:cNvSpPr/>
            <p:nvPr/>
          </p:nvSpPr>
          <p:spPr>
            <a:xfrm>
              <a:off x="10796125" y="-519650"/>
              <a:ext cx="174600" cy="66050"/>
            </a:xfrm>
            <a:custGeom>
              <a:avLst/>
              <a:gdLst/>
              <a:ahLst/>
              <a:cxnLst/>
              <a:rect l="l" t="t" r="r" b="b"/>
              <a:pathLst>
                <a:path w="6984" h="2642" extrusionOk="0">
                  <a:moveTo>
                    <a:pt x="3336" y="1"/>
                  </a:moveTo>
                  <a:cubicBezTo>
                    <a:pt x="2056" y="1"/>
                    <a:pt x="870" y="559"/>
                    <a:pt x="178" y="1972"/>
                  </a:cubicBezTo>
                  <a:cubicBezTo>
                    <a:pt x="0" y="2359"/>
                    <a:pt x="320" y="2642"/>
                    <a:pt x="644" y="2642"/>
                  </a:cubicBezTo>
                  <a:cubicBezTo>
                    <a:pt x="825" y="2642"/>
                    <a:pt x="1006" y="2554"/>
                    <a:pt x="1105" y="2348"/>
                  </a:cubicBezTo>
                  <a:cubicBezTo>
                    <a:pt x="1593" y="1371"/>
                    <a:pt x="2438" y="994"/>
                    <a:pt x="3355" y="994"/>
                  </a:cubicBezTo>
                  <a:cubicBezTo>
                    <a:pt x="4225" y="994"/>
                    <a:pt x="5160" y="1334"/>
                    <a:pt x="5917" y="1822"/>
                  </a:cubicBezTo>
                  <a:cubicBezTo>
                    <a:pt x="6007" y="1875"/>
                    <a:pt x="6099" y="1898"/>
                    <a:pt x="6186" y="1898"/>
                  </a:cubicBezTo>
                  <a:cubicBezTo>
                    <a:pt x="6635" y="1898"/>
                    <a:pt x="6984" y="1292"/>
                    <a:pt x="6544" y="1020"/>
                  </a:cubicBezTo>
                  <a:cubicBezTo>
                    <a:pt x="5568" y="400"/>
                    <a:pt x="4418" y="1"/>
                    <a:pt x="3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4"/>
            <p:cNvSpPr/>
            <p:nvPr/>
          </p:nvSpPr>
          <p:spPr>
            <a:xfrm>
              <a:off x="11258600" y="-1062925"/>
              <a:ext cx="147375" cy="224000"/>
            </a:xfrm>
            <a:custGeom>
              <a:avLst/>
              <a:gdLst/>
              <a:ahLst/>
              <a:cxnLst/>
              <a:rect l="l" t="t" r="r" b="b"/>
              <a:pathLst>
                <a:path w="5895" h="8960" extrusionOk="0">
                  <a:moveTo>
                    <a:pt x="1716" y="1"/>
                  </a:moveTo>
                  <a:cubicBezTo>
                    <a:pt x="1358" y="1"/>
                    <a:pt x="971" y="54"/>
                    <a:pt x="551" y="169"/>
                  </a:cubicBezTo>
                  <a:cubicBezTo>
                    <a:pt x="1" y="307"/>
                    <a:pt x="163" y="1093"/>
                    <a:pt x="655" y="1093"/>
                  </a:cubicBezTo>
                  <a:cubicBezTo>
                    <a:pt x="701" y="1093"/>
                    <a:pt x="750" y="1086"/>
                    <a:pt x="801" y="1071"/>
                  </a:cubicBezTo>
                  <a:cubicBezTo>
                    <a:pt x="1116" y="986"/>
                    <a:pt x="1406" y="947"/>
                    <a:pt x="1675" y="947"/>
                  </a:cubicBezTo>
                  <a:cubicBezTo>
                    <a:pt x="4804" y="947"/>
                    <a:pt x="4900" y="6366"/>
                    <a:pt x="4761" y="8490"/>
                  </a:cubicBezTo>
                  <a:cubicBezTo>
                    <a:pt x="4736" y="8803"/>
                    <a:pt x="4962" y="8960"/>
                    <a:pt x="5197" y="8960"/>
                  </a:cubicBezTo>
                  <a:cubicBezTo>
                    <a:pt x="5432" y="8960"/>
                    <a:pt x="5676" y="8803"/>
                    <a:pt x="5689" y="8490"/>
                  </a:cubicBezTo>
                  <a:cubicBezTo>
                    <a:pt x="5894" y="5725"/>
                    <a:pt x="5412" y="1"/>
                    <a:pt x="1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4"/>
            <p:cNvSpPr/>
            <p:nvPr/>
          </p:nvSpPr>
          <p:spPr>
            <a:xfrm>
              <a:off x="10669875" y="-720575"/>
              <a:ext cx="1146375" cy="1141600"/>
            </a:xfrm>
            <a:custGeom>
              <a:avLst/>
              <a:gdLst/>
              <a:ahLst/>
              <a:cxnLst/>
              <a:rect l="l" t="t" r="r" b="b"/>
              <a:pathLst>
                <a:path w="45855" h="45664" extrusionOk="0">
                  <a:moveTo>
                    <a:pt x="26745" y="1"/>
                  </a:moveTo>
                  <a:cubicBezTo>
                    <a:pt x="25798" y="1"/>
                    <a:pt x="24901" y="1239"/>
                    <a:pt x="25253" y="3192"/>
                  </a:cubicBezTo>
                  <a:cubicBezTo>
                    <a:pt x="25729" y="5698"/>
                    <a:pt x="25253" y="11513"/>
                    <a:pt x="22320" y="12891"/>
                  </a:cubicBezTo>
                  <a:cubicBezTo>
                    <a:pt x="21713" y="13177"/>
                    <a:pt x="21081" y="13285"/>
                    <a:pt x="20439" y="13285"/>
                  </a:cubicBezTo>
                  <a:cubicBezTo>
                    <a:pt x="18432" y="13285"/>
                    <a:pt x="16323" y="12230"/>
                    <a:pt x="14545" y="12230"/>
                  </a:cubicBezTo>
                  <a:cubicBezTo>
                    <a:pt x="14144" y="12230"/>
                    <a:pt x="13760" y="12283"/>
                    <a:pt x="13398" y="12415"/>
                  </a:cubicBezTo>
                  <a:cubicBezTo>
                    <a:pt x="10942" y="13317"/>
                    <a:pt x="13774" y="17478"/>
                    <a:pt x="15578" y="19107"/>
                  </a:cubicBezTo>
                  <a:cubicBezTo>
                    <a:pt x="17383" y="20736"/>
                    <a:pt x="17859" y="22992"/>
                    <a:pt x="14551" y="25523"/>
                  </a:cubicBezTo>
                  <a:cubicBezTo>
                    <a:pt x="11218" y="28054"/>
                    <a:pt x="3072" y="26300"/>
                    <a:pt x="1368" y="28856"/>
                  </a:cubicBezTo>
                  <a:cubicBezTo>
                    <a:pt x="0" y="30898"/>
                    <a:pt x="2739" y="32563"/>
                    <a:pt x="5928" y="32563"/>
                  </a:cubicBezTo>
                  <a:cubicBezTo>
                    <a:pt x="6772" y="32563"/>
                    <a:pt x="7647" y="32447"/>
                    <a:pt x="8486" y="32190"/>
                  </a:cubicBezTo>
                  <a:cubicBezTo>
                    <a:pt x="9587" y="31852"/>
                    <a:pt x="10471" y="31714"/>
                    <a:pt x="11185" y="31714"/>
                  </a:cubicBezTo>
                  <a:cubicBezTo>
                    <a:pt x="13072" y="31714"/>
                    <a:pt x="13775" y="32682"/>
                    <a:pt x="14175" y="33518"/>
                  </a:cubicBezTo>
                  <a:cubicBezTo>
                    <a:pt x="15679" y="36826"/>
                    <a:pt x="9413" y="45272"/>
                    <a:pt x="11794" y="45648"/>
                  </a:cubicBezTo>
                  <a:cubicBezTo>
                    <a:pt x="11853" y="45658"/>
                    <a:pt x="11915" y="45663"/>
                    <a:pt x="11981" y="45663"/>
                  </a:cubicBezTo>
                  <a:cubicBezTo>
                    <a:pt x="14567" y="45663"/>
                    <a:pt x="22232" y="38150"/>
                    <a:pt x="25679" y="37979"/>
                  </a:cubicBezTo>
                  <a:cubicBezTo>
                    <a:pt x="25716" y="37978"/>
                    <a:pt x="25753" y="37977"/>
                    <a:pt x="25790" y="37977"/>
                  </a:cubicBezTo>
                  <a:cubicBezTo>
                    <a:pt x="28932" y="37977"/>
                    <a:pt x="31467" y="43603"/>
                    <a:pt x="32770" y="43603"/>
                  </a:cubicBezTo>
                  <a:cubicBezTo>
                    <a:pt x="32910" y="43603"/>
                    <a:pt x="33037" y="43537"/>
                    <a:pt x="33147" y="43393"/>
                  </a:cubicBezTo>
                  <a:cubicBezTo>
                    <a:pt x="34300" y="41864"/>
                    <a:pt x="30566" y="36927"/>
                    <a:pt x="31619" y="34947"/>
                  </a:cubicBezTo>
                  <a:cubicBezTo>
                    <a:pt x="32671" y="32942"/>
                    <a:pt x="41017" y="34370"/>
                    <a:pt x="41117" y="32465"/>
                  </a:cubicBezTo>
                  <a:cubicBezTo>
                    <a:pt x="41193" y="30586"/>
                    <a:pt x="33899" y="28581"/>
                    <a:pt x="34752" y="24997"/>
                  </a:cubicBezTo>
                  <a:cubicBezTo>
                    <a:pt x="35604" y="21438"/>
                    <a:pt x="45854" y="20335"/>
                    <a:pt x="45704" y="18430"/>
                  </a:cubicBezTo>
                  <a:cubicBezTo>
                    <a:pt x="45554" y="16525"/>
                    <a:pt x="39488" y="17954"/>
                    <a:pt x="37132" y="16400"/>
                  </a:cubicBezTo>
                  <a:cubicBezTo>
                    <a:pt x="34752" y="14821"/>
                    <a:pt x="41193" y="8555"/>
                    <a:pt x="40340" y="7528"/>
                  </a:cubicBezTo>
                  <a:cubicBezTo>
                    <a:pt x="40220" y="7379"/>
                    <a:pt x="40040" y="7316"/>
                    <a:pt x="39808" y="7316"/>
                  </a:cubicBezTo>
                  <a:cubicBezTo>
                    <a:pt x="38480" y="7316"/>
                    <a:pt x="35465" y="9384"/>
                    <a:pt x="32409" y="9384"/>
                  </a:cubicBezTo>
                  <a:cubicBezTo>
                    <a:pt x="32212" y="9384"/>
                    <a:pt x="32016" y="9376"/>
                    <a:pt x="31819" y="9357"/>
                  </a:cubicBezTo>
                  <a:cubicBezTo>
                    <a:pt x="28010" y="9032"/>
                    <a:pt x="28686" y="1262"/>
                    <a:pt x="27533" y="310"/>
                  </a:cubicBezTo>
                  <a:cubicBezTo>
                    <a:pt x="27285" y="100"/>
                    <a:pt x="27013" y="1"/>
                    <a:pt x="26745" y="1"/>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4"/>
            <p:cNvSpPr/>
            <p:nvPr/>
          </p:nvSpPr>
          <p:spPr>
            <a:xfrm>
              <a:off x="11511700" y="-410200"/>
              <a:ext cx="95275" cy="153525"/>
            </a:xfrm>
            <a:custGeom>
              <a:avLst/>
              <a:gdLst/>
              <a:ahLst/>
              <a:cxnLst/>
              <a:rect l="l" t="t" r="r" b="b"/>
              <a:pathLst>
                <a:path w="3811" h="6141" extrusionOk="0">
                  <a:moveTo>
                    <a:pt x="2282" y="0"/>
                  </a:moveTo>
                  <a:cubicBezTo>
                    <a:pt x="2281" y="0"/>
                    <a:pt x="2156" y="50"/>
                    <a:pt x="1956" y="176"/>
                  </a:cubicBezTo>
                  <a:cubicBezTo>
                    <a:pt x="1755" y="301"/>
                    <a:pt x="1480" y="526"/>
                    <a:pt x="1204" y="827"/>
                  </a:cubicBezTo>
                  <a:cubicBezTo>
                    <a:pt x="903" y="1128"/>
                    <a:pt x="602" y="1504"/>
                    <a:pt x="377" y="2005"/>
                  </a:cubicBezTo>
                  <a:cubicBezTo>
                    <a:pt x="151" y="2506"/>
                    <a:pt x="1" y="3133"/>
                    <a:pt x="126" y="3785"/>
                  </a:cubicBezTo>
                  <a:cubicBezTo>
                    <a:pt x="201" y="4110"/>
                    <a:pt x="327" y="4436"/>
                    <a:pt x="502" y="4687"/>
                  </a:cubicBezTo>
                  <a:cubicBezTo>
                    <a:pt x="677" y="4963"/>
                    <a:pt x="903" y="5188"/>
                    <a:pt x="1129" y="5364"/>
                  </a:cubicBezTo>
                  <a:cubicBezTo>
                    <a:pt x="1354" y="5539"/>
                    <a:pt x="1580" y="5664"/>
                    <a:pt x="1805" y="5765"/>
                  </a:cubicBezTo>
                  <a:cubicBezTo>
                    <a:pt x="2031" y="5865"/>
                    <a:pt x="2256" y="5940"/>
                    <a:pt x="2457" y="5990"/>
                  </a:cubicBezTo>
                  <a:cubicBezTo>
                    <a:pt x="2657" y="6040"/>
                    <a:pt x="2833" y="6065"/>
                    <a:pt x="3008" y="6090"/>
                  </a:cubicBezTo>
                  <a:cubicBezTo>
                    <a:pt x="3159" y="6115"/>
                    <a:pt x="3309" y="6141"/>
                    <a:pt x="3434" y="6141"/>
                  </a:cubicBezTo>
                  <a:lnTo>
                    <a:pt x="3810" y="6141"/>
                  </a:lnTo>
                  <a:cubicBezTo>
                    <a:pt x="3810" y="6141"/>
                    <a:pt x="3710" y="6040"/>
                    <a:pt x="3510" y="5915"/>
                  </a:cubicBezTo>
                  <a:cubicBezTo>
                    <a:pt x="3309" y="5790"/>
                    <a:pt x="3033" y="5614"/>
                    <a:pt x="2733" y="5389"/>
                  </a:cubicBezTo>
                  <a:cubicBezTo>
                    <a:pt x="2557" y="5288"/>
                    <a:pt x="2407" y="5163"/>
                    <a:pt x="2256" y="5038"/>
                  </a:cubicBezTo>
                  <a:cubicBezTo>
                    <a:pt x="2106" y="4887"/>
                    <a:pt x="1931" y="4762"/>
                    <a:pt x="1805" y="4612"/>
                  </a:cubicBezTo>
                  <a:cubicBezTo>
                    <a:pt x="1730" y="4537"/>
                    <a:pt x="1680" y="4436"/>
                    <a:pt x="1605" y="4361"/>
                  </a:cubicBezTo>
                  <a:cubicBezTo>
                    <a:pt x="1555" y="4286"/>
                    <a:pt x="1505" y="4211"/>
                    <a:pt x="1454" y="4110"/>
                  </a:cubicBezTo>
                  <a:cubicBezTo>
                    <a:pt x="1354" y="3935"/>
                    <a:pt x="1304" y="3760"/>
                    <a:pt x="1254" y="3584"/>
                  </a:cubicBezTo>
                  <a:cubicBezTo>
                    <a:pt x="1204" y="3384"/>
                    <a:pt x="1204" y="3183"/>
                    <a:pt x="1229" y="2983"/>
                  </a:cubicBezTo>
                  <a:cubicBezTo>
                    <a:pt x="1229" y="2782"/>
                    <a:pt x="1279" y="2557"/>
                    <a:pt x="1329" y="2356"/>
                  </a:cubicBezTo>
                  <a:cubicBezTo>
                    <a:pt x="1429" y="1930"/>
                    <a:pt x="1580" y="1529"/>
                    <a:pt x="1730" y="1178"/>
                  </a:cubicBezTo>
                  <a:cubicBezTo>
                    <a:pt x="1881" y="827"/>
                    <a:pt x="2031" y="526"/>
                    <a:pt x="2131" y="326"/>
                  </a:cubicBezTo>
                  <a:cubicBezTo>
                    <a:pt x="2231" y="125"/>
                    <a:pt x="2282" y="0"/>
                    <a:pt x="2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4"/>
            <p:cNvSpPr/>
            <p:nvPr/>
          </p:nvSpPr>
          <p:spPr>
            <a:xfrm>
              <a:off x="11377000" y="54225"/>
              <a:ext cx="125950" cy="112650"/>
            </a:xfrm>
            <a:custGeom>
              <a:avLst/>
              <a:gdLst/>
              <a:ahLst/>
              <a:cxnLst/>
              <a:rect l="l" t="t" r="r" b="b"/>
              <a:pathLst>
                <a:path w="5038" h="4506" extrusionOk="0">
                  <a:moveTo>
                    <a:pt x="2892" y="1"/>
                  </a:moveTo>
                  <a:cubicBezTo>
                    <a:pt x="2776" y="1"/>
                    <a:pt x="2657" y="7"/>
                    <a:pt x="2532" y="20"/>
                  </a:cubicBezTo>
                  <a:cubicBezTo>
                    <a:pt x="2281" y="45"/>
                    <a:pt x="2030" y="95"/>
                    <a:pt x="1755" y="170"/>
                  </a:cubicBezTo>
                  <a:cubicBezTo>
                    <a:pt x="1504" y="245"/>
                    <a:pt x="1228" y="371"/>
                    <a:pt x="978" y="546"/>
                  </a:cubicBezTo>
                  <a:cubicBezTo>
                    <a:pt x="727" y="721"/>
                    <a:pt x="502" y="972"/>
                    <a:pt x="351" y="1223"/>
                  </a:cubicBezTo>
                  <a:cubicBezTo>
                    <a:pt x="176" y="1498"/>
                    <a:pt x="101" y="1799"/>
                    <a:pt x="50" y="2075"/>
                  </a:cubicBezTo>
                  <a:cubicBezTo>
                    <a:pt x="0" y="2651"/>
                    <a:pt x="126" y="3102"/>
                    <a:pt x="301" y="3478"/>
                  </a:cubicBezTo>
                  <a:cubicBezTo>
                    <a:pt x="627" y="4205"/>
                    <a:pt x="1053" y="4506"/>
                    <a:pt x="1053" y="4506"/>
                  </a:cubicBezTo>
                  <a:cubicBezTo>
                    <a:pt x="1053" y="4506"/>
                    <a:pt x="1028" y="4381"/>
                    <a:pt x="1003" y="4180"/>
                  </a:cubicBezTo>
                  <a:cubicBezTo>
                    <a:pt x="978" y="3955"/>
                    <a:pt x="928" y="3654"/>
                    <a:pt x="928" y="3328"/>
                  </a:cubicBezTo>
                  <a:cubicBezTo>
                    <a:pt x="928" y="2977"/>
                    <a:pt x="953" y="2601"/>
                    <a:pt x="1053" y="2275"/>
                  </a:cubicBezTo>
                  <a:cubicBezTo>
                    <a:pt x="1103" y="2100"/>
                    <a:pt x="1178" y="1950"/>
                    <a:pt x="1279" y="1824"/>
                  </a:cubicBezTo>
                  <a:cubicBezTo>
                    <a:pt x="1379" y="1699"/>
                    <a:pt x="1479" y="1574"/>
                    <a:pt x="1629" y="1473"/>
                  </a:cubicBezTo>
                  <a:cubicBezTo>
                    <a:pt x="1780" y="1373"/>
                    <a:pt x="1955" y="1298"/>
                    <a:pt x="2131" y="1223"/>
                  </a:cubicBezTo>
                  <a:cubicBezTo>
                    <a:pt x="2306" y="1148"/>
                    <a:pt x="2507" y="1072"/>
                    <a:pt x="2707" y="1022"/>
                  </a:cubicBezTo>
                  <a:cubicBezTo>
                    <a:pt x="2908" y="972"/>
                    <a:pt x="3108" y="922"/>
                    <a:pt x="3284" y="872"/>
                  </a:cubicBezTo>
                  <a:cubicBezTo>
                    <a:pt x="3484" y="822"/>
                    <a:pt x="3685" y="797"/>
                    <a:pt x="3835" y="747"/>
                  </a:cubicBezTo>
                  <a:cubicBezTo>
                    <a:pt x="4186" y="671"/>
                    <a:pt x="4487" y="621"/>
                    <a:pt x="4712" y="571"/>
                  </a:cubicBezTo>
                  <a:cubicBezTo>
                    <a:pt x="4913" y="521"/>
                    <a:pt x="5038" y="471"/>
                    <a:pt x="5038" y="471"/>
                  </a:cubicBezTo>
                  <a:cubicBezTo>
                    <a:pt x="5038" y="471"/>
                    <a:pt x="4938" y="421"/>
                    <a:pt x="4737" y="346"/>
                  </a:cubicBezTo>
                  <a:cubicBezTo>
                    <a:pt x="4612" y="295"/>
                    <a:pt x="4487" y="245"/>
                    <a:pt x="4336" y="220"/>
                  </a:cubicBezTo>
                  <a:cubicBezTo>
                    <a:pt x="4211" y="170"/>
                    <a:pt x="4035" y="120"/>
                    <a:pt x="3835" y="95"/>
                  </a:cubicBezTo>
                  <a:cubicBezTo>
                    <a:pt x="3659" y="70"/>
                    <a:pt x="3459" y="20"/>
                    <a:pt x="3233" y="20"/>
                  </a:cubicBezTo>
                  <a:cubicBezTo>
                    <a:pt x="3121" y="7"/>
                    <a:pt x="3008" y="1"/>
                    <a:pt x="2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 name="Google Shape;1167;p14"/>
          <p:cNvSpPr txBox="1">
            <a:spLocks noGrp="1"/>
          </p:cNvSpPr>
          <p:nvPr>
            <p:ph type="title" hasCustomPrompt="1"/>
          </p:nvPr>
        </p:nvSpPr>
        <p:spPr>
          <a:xfrm rot="190445" flipH="1">
            <a:off x="1377628" y="427821"/>
            <a:ext cx="3483845" cy="1414486"/>
          </a:xfrm>
          <a:prstGeom prst="rect">
            <a:avLst/>
          </a:prstGeom>
          <a:effectLst>
            <a:outerShdw dist="38100" dir="6660000" algn="bl" rotWithShape="0">
              <a:schemeClr val="dk1"/>
            </a:outerShdw>
          </a:effectLst>
        </p:spPr>
        <p:txBody>
          <a:bodyPr spcFirstLastPara="1" wrap="square" lIns="91425" tIns="91425" rIns="91425" bIns="91425" anchor="b" anchorCtr="0">
            <a:noAutofit/>
          </a:bodyPr>
          <a:lstStyle>
            <a:lvl1pPr lvl="0" algn="ctr" rtl="0">
              <a:spcBef>
                <a:spcPts val="0"/>
              </a:spcBef>
              <a:spcAft>
                <a:spcPts val="0"/>
              </a:spcAft>
              <a:buClr>
                <a:schemeClr val="accent5"/>
              </a:buClr>
              <a:buSzPts val="12000"/>
              <a:buNone/>
              <a:defRPr sz="10000">
                <a:solidFill>
                  <a:schemeClr val="accent5"/>
                </a:solidFill>
              </a:defRPr>
            </a:lvl1pPr>
            <a:lvl2pPr lvl="1" rtl="0">
              <a:spcBef>
                <a:spcPts val="0"/>
              </a:spcBef>
              <a:spcAft>
                <a:spcPts val="0"/>
              </a:spcAft>
              <a:buClr>
                <a:schemeClr val="accent5"/>
              </a:buClr>
              <a:buSzPts val="12000"/>
              <a:buNone/>
              <a:defRPr sz="12000">
                <a:solidFill>
                  <a:schemeClr val="accent5"/>
                </a:solidFill>
              </a:defRPr>
            </a:lvl2pPr>
            <a:lvl3pPr lvl="2" rtl="0">
              <a:spcBef>
                <a:spcPts val="0"/>
              </a:spcBef>
              <a:spcAft>
                <a:spcPts val="0"/>
              </a:spcAft>
              <a:buClr>
                <a:schemeClr val="accent5"/>
              </a:buClr>
              <a:buSzPts val="12000"/>
              <a:buNone/>
              <a:defRPr sz="12000">
                <a:solidFill>
                  <a:schemeClr val="accent5"/>
                </a:solidFill>
              </a:defRPr>
            </a:lvl3pPr>
            <a:lvl4pPr lvl="3" rtl="0">
              <a:spcBef>
                <a:spcPts val="0"/>
              </a:spcBef>
              <a:spcAft>
                <a:spcPts val="0"/>
              </a:spcAft>
              <a:buClr>
                <a:schemeClr val="accent5"/>
              </a:buClr>
              <a:buSzPts val="12000"/>
              <a:buNone/>
              <a:defRPr sz="12000">
                <a:solidFill>
                  <a:schemeClr val="accent5"/>
                </a:solidFill>
              </a:defRPr>
            </a:lvl4pPr>
            <a:lvl5pPr lvl="4" rtl="0">
              <a:spcBef>
                <a:spcPts val="0"/>
              </a:spcBef>
              <a:spcAft>
                <a:spcPts val="0"/>
              </a:spcAft>
              <a:buClr>
                <a:schemeClr val="accent5"/>
              </a:buClr>
              <a:buSzPts val="12000"/>
              <a:buNone/>
              <a:defRPr sz="12000">
                <a:solidFill>
                  <a:schemeClr val="accent5"/>
                </a:solidFill>
              </a:defRPr>
            </a:lvl5pPr>
            <a:lvl6pPr lvl="5" rtl="0">
              <a:spcBef>
                <a:spcPts val="0"/>
              </a:spcBef>
              <a:spcAft>
                <a:spcPts val="0"/>
              </a:spcAft>
              <a:buClr>
                <a:schemeClr val="accent5"/>
              </a:buClr>
              <a:buSzPts val="12000"/>
              <a:buNone/>
              <a:defRPr sz="12000">
                <a:solidFill>
                  <a:schemeClr val="accent5"/>
                </a:solidFill>
              </a:defRPr>
            </a:lvl6pPr>
            <a:lvl7pPr lvl="6" rtl="0">
              <a:spcBef>
                <a:spcPts val="0"/>
              </a:spcBef>
              <a:spcAft>
                <a:spcPts val="0"/>
              </a:spcAft>
              <a:buClr>
                <a:schemeClr val="accent5"/>
              </a:buClr>
              <a:buSzPts val="12000"/>
              <a:buNone/>
              <a:defRPr sz="12000">
                <a:solidFill>
                  <a:schemeClr val="accent5"/>
                </a:solidFill>
              </a:defRPr>
            </a:lvl7pPr>
            <a:lvl8pPr lvl="7" rtl="0">
              <a:spcBef>
                <a:spcPts val="0"/>
              </a:spcBef>
              <a:spcAft>
                <a:spcPts val="0"/>
              </a:spcAft>
              <a:buClr>
                <a:schemeClr val="accent5"/>
              </a:buClr>
              <a:buSzPts val="12000"/>
              <a:buNone/>
              <a:defRPr sz="12000">
                <a:solidFill>
                  <a:schemeClr val="accent5"/>
                </a:solidFill>
              </a:defRPr>
            </a:lvl8pPr>
            <a:lvl9pPr lvl="8" rtl="0">
              <a:spcBef>
                <a:spcPts val="0"/>
              </a:spcBef>
              <a:spcAft>
                <a:spcPts val="0"/>
              </a:spcAft>
              <a:buClr>
                <a:schemeClr val="accent5"/>
              </a:buClr>
              <a:buSzPts val="12000"/>
              <a:buNone/>
              <a:defRPr sz="12000">
                <a:solidFill>
                  <a:schemeClr val="accent5"/>
                </a:solidFill>
              </a:defRPr>
            </a:lvl9pPr>
          </a:lstStyle>
          <a:p>
            <a:r>
              <a:t>xx%</a:t>
            </a:r>
          </a:p>
        </p:txBody>
      </p:sp>
      <p:sp>
        <p:nvSpPr>
          <p:cNvPr id="1168" name="Google Shape;1168;p14"/>
          <p:cNvSpPr txBox="1">
            <a:spLocks noGrp="1"/>
          </p:cNvSpPr>
          <p:nvPr>
            <p:ph type="subTitle" idx="1"/>
          </p:nvPr>
        </p:nvSpPr>
        <p:spPr>
          <a:xfrm rot="-197625" flipH="1">
            <a:off x="1981245" y="1821629"/>
            <a:ext cx="2276561" cy="471791"/>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a:solidFill>
                  <a:schemeClr val="accent6"/>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69" name="Google Shape;1169;p14"/>
          <p:cNvSpPr txBox="1">
            <a:spLocks noGrp="1"/>
          </p:cNvSpPr>
          <p:nvPr>
            <p:ph type="title" idx="2" hasCustomPrompt="1"/>
          </p:nvPr>
        </p:nvSpPr>
        <p:spPr>
          <a:xfrm rot="-69537">
            <a:off x="1139345" y="2638915"/>
            <a:ext cx="3960210" cy="1414463"/>
          </a:xfrm>
          <a:prstGeom prst="rect">
            <a:avLst/>
          </a:prstGeom>
          <a:effectLst>
            <a:outerShdw dist="38100" dir="6660000" algn="bl" rotWithShape="0">
              <a:schemeClr val="dk1"/>
            </a:outerShdw>
          </a:effectLst>
        </p:spPr>
        <p:txBody>
          <a:bodyPr spcFirstLastPara="1" wrap="square" lIns="91425" tIns="91425" rIns="91425" bIns="91425" anchor="b" anchorCtr="0">
            <a:noAutofit/>
          </a:bodyPr>
          <a:lstStyle>
            <a:lvl1pPr lvl="0" algn="ctr" rtl="0">
              <a:spcBef>
                <a:spcPts val="0"/>
              </a:spcBef>
              <a:spcAft>
                <a:spcPts val="0"/>
              </a:spcAft>
              <a:buClr>
                <a:schemeClr val="accent5"/>
              </a:buClr>
              <a:buSzPts val="12000"/>
              <a:buNone/>
              <a:defRPr sz="10000">
                <a:solidFill>
                  <a:schemeClr val="accent5"/>
                </a:solidFill>
              </a:defRPr>
            </a:lvl1pPr>
            <a:lvl2pPr lvl="1" rtl="0">
              <a:spcBef>
                <a:spcPts val="0"/>
              </a:spcBef>
              <a:spcAft>
                <a:spcPts val="0"/>
              </a:spcAft>
              <a:buClr>
                <a:schemeClr val="accent5"/>
              </a:buClr>
              <a:buSzPts val="12000"/>
              <a:buNone/>
              <a:defRPr sz="12000">
                <a:solidFill>
                  <a:schemeClr val="accent5"/>
                </a:solidFill>
              </a:defRPr>
            </a:lvl2pPr>
            <a:lvl3pPr lvl="2" rtl="0">
              <a:spcBef>
                <a:spcPts val="0"/>
              </a:spcBef>
              <a:spcAft>
                <a:spcPts val="0"/>
              </a:spcAft>
              <a:buClr>
                <a:schemeClr val="accent5"/>
              </a:buClr>
              <a:buSzPts val="12000"/>
              <a:buNone/>
              <a:defRPr sz="12000">
                <a:solidFill>
                  <a:schemeClr val="accent5"/>
                </a:solidFill>
              </a:defRPr>
            </a:lvl3pPr>
            <a:lvl4pPr lvl="3" rtl="0">
              <a:spcBef>
                <a:spcPts val="0"/>
              </a:spcBef>
              <a:spcAft>
                <a:spcPts val="0"/>
              </a:spcAft>
              <a:buClr>
                <a:schemeClr val="accent5"/>
              </a:buClr>
              <a:buSzPts val="12000"/>
              <a:buNone/>
              <a:defRPr sz="12000">
                <a:solidFill>
                  <a:schemeClr val="accent5"/>
                </a:solidFill>
              </a:defRPr>
            </a:lvl4pPr>
            <a:lvl5pPr lvl="4" rtl="0">
              <a:spcBef>
                <a:spcPts val="0"/>
              </a:spcBef>
              <a:spcAft>
                <a:spcPts val="0"/>
              </a:spcAft>
              <a:buClr>
                <a:schemeClr val="accent5"/>
              </a:buClr>
              <a:buSzPts val="12000"/>
              <a:buNone/>
              <a:defRPr sz="12000">
                <a:solidFill>
                  <a:schemeClr val="accent5"/>
                </a:solidFill>
              </a:defRPr>
            </a:lvl5pPr>
            <a:lvl6pPr lvl="5" rtl="0">
              <a:spcBef>
                <a:spcPts val="0"/>
              </a:spcBef>
              <a:spcAft>
                <a:spcPts val="0"/>
              </a:spcAft>
              <a:buClr>
                <a:schemeClr val="accent5"/>
              </a:buClr>
              <a:buSzPts val="12000"/>
              <a:buNone/>
              <a:defRPr sz="12000">
                <a:solidFill>
                  <a:schemeClr val="accent5"/>
                </a:solidFill>
              </a:defRPr>
            </a:lvl6pPr>
            <a:lvl7pPr lvl="6" rtl="0">
              <a:spcBef>
                <a:spcPts val="0"/>
              </a:spcBef>
              <a:spcAft>
                <a:spcPts val="0"/>
              </a:spcAft>
              <a:buClr>
                <a:schemeClr val="accent5"/>
              </a:buClr>
              <a:buSzPts val="12000"/>
              <a:buNone/>
              <a:defRPr sz="12000">
                <a:solidFill>
                  <a:schemeClr val="accent5"/>
                </a:solidFill>
              </a:defRPr>
            </a:lvl7pPr>
            <a:lvl8pPr lvl="7" rtl="0">
              <a:spcBef>
                <a:spcPts val="0"/>
              </a:spcBef>
              <a:spcAft>
                <a:spcPts val="0"/>
              </a:spcAft>
              <a:buClr>
                <a:schemeClr val="accent5"/>
              </a:buClr>
              <a:buSzPts val="12000"/>
              <a:buNone/>
              <a:defRPr sz="12000">
                <a:solidFill>
                  <a:schemeClr val="accent5"/>
                </a:solidFill>
              </a:defRPr>
            </a:lvl8pPr>
            <a:lvl9pPr lvl="8" rtl="0">
              <a:spcBef>
                <a:spcPts val="0"/>
              </a:spcBef>
              <a:spcAft>
                <a:spcPts val="0"/>
              </a:spcAft>
              <a:buClr>
                <a:schemeClr val="accent5"/>
              </a:buClr>
              <a:buSzPts val="12000"/>
              <a:buNone/>
              <a:defRPr sz="12000">
                <a:solidFill>
                  <a:schemeClr val="accent5"/>
                </a:solidFill>
              </a:defRPr>
            </a:lvl9pPr>
          </a:lstStyle>
          <a:p>
            <a:r>
              <a:t>xx%</a:t>
            </a:r>
          </a:p>
        </p:txBody>
      </p:sp>
      <p:grpSp>
        <p:nvGrpSpPr>
          <p:cNvPr id="1170" name="Google Shape;1170;p14"/>
          <p:cNvGrpSpPr/>
          <p:nvPr/>
        </p:nvGrpSpPr>
        <p:grpSpPr>
          <a:xfrm>
            <a:off x="-1298901" y="3744789"/>
            <a:ext cx="3448998" cy="1547010"/>
            <a:chOff x="-961186" y="3737289"/>
            <a:chExt cx="3448998" cy="1547010"/>
          </a:xfrm>
        </p:grpSpPr>
        <p:grpSp>
          <p:nvGrpSpPr>
            <p:cNvPr id="1171" name="Google Shape;1171;p14"/>
            <p:cNvGrpSpPr/>
            <p:nvPr/>
          </p:nvGrpSpPr>
          <p:grpSpPr>
            <a:xfrm>
              <a:off x="-961186" y="3737289"/>
              <a:ext cx="3448998" cy="1547010"/>
              <a:chOff x="-961186" y="3737289"/>
              <a:chExt cx="3448998" cy="1547010"/>
            </a:xfrm>
          </p:grpSpPr>
          <p:sp>
            <p:nvSpPr>
              <p:cNvPr id="1172" name="Google Shape;1172;p14"/>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 name="Google Shape;1173;p14"/>
              <p:cNvGrpSpPr/>
              <p:nvPr/>
            </p:nvGrpSpPr>
            <p:grpSpPr>
              <a:xfrm>
                <a:off x="-961186" y="3737289"/>
                <a:ext cx="3448998" cy="1547010"/>
                <a:chOff x="-866058" y="3754464"/>
                <a:chExt cx="3448998" cy="1547010"/>
              </a:xfrm>
            </p:grpSpPr>
            <p:sp>
              <p:nvSpPr>
                <p:cNvPr id="1174" name="Google Shape;1174;p14"/>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4"/>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4"/>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4"/>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4"/>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4"/>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4"/>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4"/>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4"/>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4"/>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4"/>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4"/>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4"/>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87" name="Google Shape;1187;p14"/>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 name="Google Shape;1188;p14"/>
          <p:cNvSpPr txBox="1">
            <a:spLocks noGrp="1"/>
          </p:cNvSpPr>
          <p:nvPr>
            <p:ph type="subTitle" idx="3"/>
          </p:nvPr>
        </p:nvSpPr>
        <p:spPr>
          <a:xfrm rot="197625">
            <a:off x="1981245" y="4032618"/>
            <a:ext cx="2276561" cy="471791"/>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a:solidFill>
                  <a:schemeClr val="accent6"/>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1189" name="Google Shape;1189;p14"/>
          <p:cNvGrpSpPr/>
          <p:nvPr/>
        </p:nvGrpSpPr>
        <p:grpSpPr>
          <a:xfrm rot="-247291">
            <a:off x="-28625" y="3513849"/>
            <a:ext cx="1351586" cy="2289011"/>
            <a:chOff x="381928" y="2783168"/>
            <a:chExt cx="1212748" cy="2053879"/>
          </a:xfrm>
        </p:grpSpPr>
        <p:sp>
          <p:nvSpPr>
            <p:cNvPr id="1190" name="Google Shape;1190;p14"/>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4"/>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4"/>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4"/>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4"/>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4"/>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4"/>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4"/>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4"/>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4"/>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4"/>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4"/>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4"/>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4"/>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4"/>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4"/>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4"/>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4"/>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4"/>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4"/>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4"/>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4"/>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4"/>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4"/>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4"/>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4"/>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4"/>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4"/>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4"/>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4"/>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4"/>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4"/>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4"/>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4"/>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4"/>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1" name="Shape 1225"/>
        <p:cNvGrpSpPr/>
        <p:nvPr/>
      </p:nvGrpSpPr>
      <p:grpSpPr>
        <a:xfrm>
          <a:off x="0" y="0"/>
          <a:ext cx="0" cy="0"/>
          <a:chOff x="0" y="0"/>
          <a:chExt cx="0" cy="0"/>
        </a:xfrm>
      </p:grpSpPr>
      <p:sp>
        <p:nvSpPr>
          <p:cNvPr id="1226" name="Google Shape;1226;p15"/>
          <p:cNvSpPr/>
          <p:nvPr/>
        </p:nvSpPr>
        <p:spPr>
          <a:xfrm>
            <a:off x="-597928"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5"/>
          <p:cNvSpPr/>
          <p:nvPr/>
        </p:nvSpPr>
        <p:spPr>
          <a:xfrm>
            <a:off x="2157222" y="2212308"/>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5"/>
          <p:cNvSpPr/>
          <p:nvPr/>
        </p:nvSpPr>
        <p:spPr>
          <a:xfrm>
            <a:off x="2635510"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5"/>
          <p:cNvSpPr/>
          <p:nvPr/>
        </p:nvSpPr>
        <p:spPr>
          <a:xfrm>
            <a:off x="-761043"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5"/>
          <p:cNvSpPr/>
          <p:nvPr/>
        </p:nvSpPr>
        <p:spPr>
          <a:xfrm>
            <a:off x="-106068"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5"/>
          <p:cNvSpPr/>
          <p:nvPr/>
        </p:nvSpPr>
        <p:spPr>
          <a:xfrm rot="-290711">
            <a:off x="-767308"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 name="Google Shape;1232;p15"/>
          <p:cNvGrpSpPr/>
          <p:nvPr/>
        </p:nvGrpSpPr>
        <p:grpSpPr>
          <a:xfrm rot="906984">
            <a:off x="1534981" y="497003"/>
            <a:ext cx="5939134" cy="4507074"/>
            <a:chOff x="3202475" y="965788"/>
            <a:chExt cx="2029100" cy="1539875"/>
          </a:xfrm>
        </p:grpSpPr>
        <p:sp>
          <p:nvSpPr>
            <p:cNvPr id="1233" name="Google Shape;1233;p15"/>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5"/>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5"/>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5"/>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5"/>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5"/>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5"/>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5"/>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5"/>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5"/>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5"/>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4" name="Google Shape;1244;p15"/>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5"/>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5"/>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 name="Google Shape;1247;p15"/>
          <p:cNvSpPr/>
          <p:nvPr/>
        </p:nvSpPr>
        <p:spPr>
          <a:xfrm rot="35273">
            <a:off x="-803038"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 name="Google Shape;1248;p15"/>
          <p:cNvGrpSpPr/>
          <p:nvPr/>
        </p:nvGrpSpPr>
        <p:grpSpPr>
          <a:xfrm>
            <a:off x="7680045" y="2732174"/>
            <a:ext cx="1939581" cy="2493344"/>
            <a:chOff x="7251969" y="2684746"/>
            <a:chExt cx="1973727" cy="2536980"/>
          </a:xfrm>
        </p:grpSpPr>
        <p:sp>
          <p:nvSpPr>
            <p:cNvPr id="1249" name="Google Shape;1249;p15"/>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5"/>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5"/>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5"/>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5"/>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5"/>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5"/>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5"/>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5"/>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5"/>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5"/>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5"/>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5"/>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5"/>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5"/>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5"/>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5"/>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5"/>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5"/>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5"/>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5"/>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5"/>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5"/>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5"/>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5"/>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5"/>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5"/>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5"/>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5"/>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5"/>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5"/>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5"/>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5"/>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5"/>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5"/>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5"/>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5"/>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5"/>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5"/>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 name="Google Shape;1288;p15"/>
          <p:cNvSpPr txBox="1">
            <a:spLocks noGrp="1"/>
          </p:cNvSpPr>
          <p:nvPr>
            <p:ph type="subTitle" idx="1"/>
          </p:nvPr>
        </p:nvSpPr>
        <p:spPr>
          <a:xfrm rot="49117" flipH="1">
            <a:off x="1548716" y="3806006"/>
            <a:ext cx="6047417" cy="80768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a:solidFill>
                  <a:schemeClr val="accent6"/>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1289" name="Google Shape;1289;p15"/>
          <p:cNvGrpSpPr/>
          <p:nvPr/>
        </p:nvGrpSpPr>
        <p:grpSpPr>
          <a:xfrm>
            <a:off x="-1298901" y="3744789"/>
            <a:ext cx="3448998" cy="1547010"/>
            <a:chOff x="-961186" y="3737289"/>
            <a:chExt cx="3448998" cy="1547010"/>
          </a:xfrm>
        </p:grpSpPr>
        <p:grpSp>
          <p:nvGrpSpPr>
            <p:cNvPr id="1290" name="Google Shape;1290;p15"/>
            <p:cNvGrpSpPr/>
            <p:nvPr/>
          </p:nvGrpSpPr>
          <p:grpSpPr>
            <a:xfrm>
              <a:off x="-961186" y="3737289"/>
              <a:ext cx="3448998" cy="1547010"/>
              <a:chOff x="-961186" y="3737289"/>
              <a:chExt cx="3448998" cy="1547010"/>
            </a:xfrm>
          </p:grpSpPr>
          <p:sp>
            <p:nvSpPr>
              <p:cNvPr id="1291" name="Google Shape;1291;p15"/>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 name="Google Shape;1292;p15"/>
              <p:cNvGrpSpPr/>
              <p:nvPr/>
            </p:nvGrpSpPr>
            <p:grpSpPr>
              <a:xfrm>
                <a:off x="-961186" y="3737289"/>
                <a:ext cx="3448998" cy="1547010"/>
                <a:chOff x="-866058" y="3754464"/>
                <a:chExt cx="3448998" cy="1547010"/>
              </a:xfrm>
            </p:grpSpPr>
            <p:sp>
              <p:nvSpPr>
                <p:cNvPr id="1293" name="Google Shape;1293;p15"/>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5"/>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5"/>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5"/>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5"/>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5"/>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5"/>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5"/>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5"/>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5"/>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5"/>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5"/>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5"/>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06" name="Google Shape;1306;p15"/>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15"/>
          <p:cNvGrpSpPr/>
          <p:nvPr/>
        </p:nvGrpSpPr>
        <p:grpSpPr>
          <a:xfrm>
            <a:off x="1184414" y="1979816"/>
            <a:ext cx="255902" cy="1874920"/>
            <a:chOff x="-3200841" y="3196752"/>
            <a:chExt cx="229426" cy="1680940"/>
          </a:xfrm>
        </p:grpSpPr>
        <p:sp>
          <p:nvSpPr>
            <p:cNvPr id="1308" name="Google Shape;1308;p15"/>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5"/>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5"/>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5"/>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5"/>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5"/>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15"/>
          <p:cNvGrpSpPr/>
          <p:nvPr/>
        </p:nvGrpSpPr>
        <p:grpSpPr>
          <a:xfrm rot="414236" flipH="1">
            <a:off x="157672" y="2477469"/>
            <a:ext cx="1606167" cy="2720164"/>
            <a:chOff x="381928" y="2783168"/>
            <a:chExt cx="1212748" cy="2053879"/>
          </a:xfrm>
        </p:grpSpPr>
        <p:sp>
          <p:nvSpPr>
            <p:cNvPr id="1315" name="Google Shape;1315;p15"/>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5"/>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5"/>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5"/>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5"/>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5"/>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5"/>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5"/>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5"/>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5"/>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5"/>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5"/>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5"/>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5"/>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5"/>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5"/>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5"/>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5"/>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5"/>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5"/>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5"/>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5"/>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5"/>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5"/>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5"/>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5"/>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5"/>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5"/>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5"/>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5"/>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5"/>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5"/>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5"/>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5"/>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5"/>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 name="Google Shape;1350;p15"/>
          <p:cNvSpPr txBox="1">
            <a:spLocks noGrp="1"/>
          </p:cNvSpPr>
          <p:nvPr>
            <p:ph type="ctrTitle"/>
          </p:nvPr>
        </p:nvSpPr>
        <p:spPr>
          <a:xfrm rot="72494" flipH="1">
            <a:off x="1705172" y="439280"/>
            <a:ext cx="5733675"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accent3"/>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Bahianita"/>
              <a:buNone/>
              <a:defRPr sz="3500" b="1">
                <a:solidFill>
                  <a:schemeClr val="dk1"/>
                </a:solidFill>
                <a:latin typeface="Bahianita"/>
                <a:ea typeface="Bahianita"/>
                <a:cs typeface="Bahianita"/>
                <a:sym typeface="Bahianita"/>
              </a:defRPr>
            </a:lvl1pPr>
            <a:lvl2pPr lvl="1">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2pPr>
            <a:lvl3pPr lvl="2">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3pPr>
            <a:lvl4pPr lvl="3">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4pPr>
            <a:lvl5pPr lvl="4">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5pPr>
            <a:lvl6pPr lvl="5">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6pPr>
            <a:lvl7pPr lvl="6">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7pPr>
            <a:lvl8pPr lvl="7">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8pPr>
            <a:lvl9pPr lvl="8">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1pPr>
            <a:lvl2pPr marL="914400" lvl="1"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2pPr>
            <a:lvl3pPr marL="1371600" lvl="2"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3pPr>
            <a:lvl4pPr marL="1828800" lvl="3"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4pPr>
            <a:lvl5pPr marL="2286000" lvl="4"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5pPr>
            <a:lvl6pPr marL="2743200" lvl="5"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6pPr>
            <a:lvl7pPr marL="3200400" lvl="6"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7pPr>
            <a:lvl8pPr marL="3657600" lvl="7"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8pPr>
            <a:lvl9pPr marL="4114800" lvl="8"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5" r:id="rId5"/>
    <p:sldLayoutId id="2147483658" r:id="rId6"/>
    <p:sldLayoutId id="2147483659" r:id="rId7"/>
    <p:sldLayoutId id="2147483660" r:id="rId8"/>
    <p:sldLayoutId id="2147483661" r:id="rId9"/>
    <p:sldLayoutId id="2147483662" r:id="rId10"/>
    <p:sldLayoutId id="2147483663" r:id="rId11"/>
    <p:sldLayoutId id="2147483664" r:id="rId12"/>
    <p:sldLayoutId id="2147483666" r:id="rId13"/>
    <p:sldLayoutId id="2147483667" r:id="rId14"/>
    <p:sldLayoutId id="214748366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07"/>
        <p:cNvGrpSpPr/>
        <p:nvPr/>
      </p:nvGrpSpPr>
      <p:grpSpPr>
        <a:xfrm>
          <a:off x="0" y="0"/>
          <a:ext cx="0" cy="0"/>
          <a:chOff x="0" y="0"/>
          <a:chExt cx="0" cy="0"/>
        </a:xfrm>
      </p:grpSpPr>
      <p:grpSp>
        <p:nvGrpSpPr>
          <p:cNvPr id="2108" name="Google Shape;2108;p26"/>
          <p:cNvGrpSpPr/>
          <p:nvPr/>
        </p:nvGrpSpPr>
        <p:grpSpPr>
          <a:xfrm rot="197522">
            <a:off x="3028893" y="3231858"/>
            <a:ext cx="3086301" cy="862484"/>
            <a:chOff x="3477025" y="2726700"/>
            <a:chExt cx="1792025" cy="382625"/>
          </a:xfrm>
        </p:grpSpPr>
        <p:sp>
          <p:nvSpPr>
            <p:cNvPr id="2109" name="Google Shape;2109;p26"/>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6"/>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6"/>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6"/>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6"/>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6"/>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6"/>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6"/>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7" name="Google Shape;2117;p26"/>
          <p:cNvSpPr txBox="1">
            <a:spLocks noGrp="1"/>
          </p:cNvSpPr>
          <p:nvPr>
            <p:ph type="subTitle" idx="1"/>
          </p:nvPr>
        </p:nvSpPr>
        <p:spPr>
          <a:xfrm rot="197661">
            <a:off x="2925384" y="3284934"/>
            <a:ext cx="3205503" cy="66560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400" dirty="0"/>
              <a:t>amir224030, merihan226392</a:t>
            </a:r>
          </a:p>
          <a:p>
            <a:pPr marL="0" lvl="0" indent="0" algn="ctr" rtl="0">
              <a:spcBef>
                <a:spcPts val="0"/>
              </a:spcBef>
              <a:spcAft>
                <a:spcPts val="0"/>
              </a:spcAft>
              <a:buNone/>
            </a:pPr>
            <a:r>
              <a:rPr lang="en-US" sz="1400" dirty="0"/>
              <a:t>omar228248, sameh218767</a:t>
            </a:r>
          </a:p>
        </p:txBody>
      </p:sp>
      <p:grpSp>
        <p:nvGrpSpPr>
          <p:cNvPr id="2118" name="Google Shape;2118;p26"/>
          <p:cNvGrpSpPr/>
          <p:nvPr/>
        </p:nvGrpSpPr>
        <p:grpSpPr>
          <a:xfrm rot="-143943">
            <a:off x="2664514" y="2453903"/>
            <a:ext cx="3814443" cy="814442"/>
            <a:chOff x="3477025" y="2726700"/>
            <a:chExt cx="1792025" cy="382625"/>
          </a:xfrm>
        </p:grpSpPr>
        <p:sp>
          <p:nvSpPr>
            <p:cNvPr id="2119" name="Google Shape;2119;p26"/>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6"/>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6"/>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6"/>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6"/>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6"/>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6"/>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6"/>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7" name="Google Shape;2127;p26"/>
          <p:cNvSpPr txBox="1">
            <a:spLocks noGrp="1"/>
          </p:cNvSpPr>
          <p:nvPr>
            <p:ph type="ctrTitle"/>
          </p:nvPr>
        </p:nvSpPr>
        <p:spPr>
          <a:xfrm rot="21291279">
            <a:off x="643594" y="1089129"/>
            <a:ext cx="8033128" cy="119266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dirty="0"/>
              <a:t>A Robotics Simulation of </a:t>
            </a:r>
            <a:r>
              <a:rPr lang="en-US" sz="6000" dirty="0" err="1"/>
              <a:t>Krusty</a:t>
            </a:r>
            <a:r>
              <a:rPr lang="en-US" sz="6000" dirty="0"/>
              <a:t> Krabs Restaurant</a:t>
            </a:r>
            <a:endParaRPr sz="6000" dirty="0"/>
          </a:p>
        </p:txBody>
      </p:sp>
      <p:sp>
        <p:nvSpPr>
          <p:cNvPr id="2129" name="Google Shape;2129;p26"/>
          <p:cNvSpPr txBox="1">
            <a:spLocks noGrp="1"/>
          </p:cNvSpPr>
          <p:nvPr>
            <p:ph type="ctrTitle"/>
          </p:nvPr>
        </p:nvSpPr>
        <p:spPr>
          <a:xfrm rot="-144465">
            <a:off x="2905765" y="2498167"/>
            <a:ext cx="3313425" cy="585217"/>
          </a:xfrm>
          <a:prstGeom prst="rect">
            <a:avLst/>
          </a:prstGeom>
          <a:effectLst>
            <a:outerShdw dist="57150" dir="768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6"/>
                </a:solidFill>
              </a:rPr>
              <a:t>AI Planning for Robot Systems</a:t>
            </a:r>
          </a:p>
        </p:txBody>
      </p:sp>
      <p:sp>
        <p:nvSpPr>
          <p:cNvPr id="2130" name="Google Shape;2130;p26"/>
          <p:cNvSpPr/>
          <p:nvPr/>
        </p:nvSpPr>
        <p:spPr>
          <a:xfrm>
            <a:off x="799105" y="2691859"/>
            <a:ext cx="184460" cy="174076"/>
          </a:xfrm>
          <a:custGeom>
            <a:avLst/>
            <a:gdLst/>
            <a:ahLst/>
            <a:cxnLst/>
            <a:rect l="l" t="t" r="r" b="b"/>
            <a:pathLst>
              <a:path w="977" h="922" extrusionOk="0">
                <a:moveTo>
                  <a:pt x="501" y="0"/>
                </a:moveTo>
                <a:cubicBezTo>
                  <a:pt x="238" y="0"/>
                  <a:pt x="55" y="191"/>
                  <a:pt x="26" y="475"/>
                </a:cubicBezTo>
                <a:cubicBezTo>
                  <a:pt x="0" y="739"/>
                  <a:pt x="238" y="921"/>
                  <a:pt x="501" y="921"/>
                </a:cubicBezTo>
                <a:cubicBezTo>
                  <a:pt x="764" y="921"/>
                  <a:pt x="976" y="709"/>
                  <a:pt x="976" y="446"/>
                </a:cubicBezTo>
                <a:cubicBezTo>
                  <a:pt x="976" y="183"/>
                  <a:pt x="764" y="0"/>
                  <a:pt x="501"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6"/>
          <p:cNvSpPr/>
          <p:nvPr/>
        </p:nvSpPr>
        <p:spPr>
          <a:xfrm>
            <a:off x="1550814" y="2423597"/>
            <a:ext cx="93080" cy="86660"/>
          </a:xfrm>
          <a:custGeom>
            <a:avLst/>
            <a:gdLst/>
            <a:ahLst/>
            <a:cxnLst/>
            <a:rect l="l" t="t" r="r" b="b"/>
            <a:pathLst>
              <a:path w="493" h="459" extrusionOk="0">
                <a:moveTo>
                  <a:pt x="255" y="0"/>
                </a:moveTo>
                <a:cubicBezTo>
                  <a:pt x="123" y="0"/>
                  <a:pt x="30" y="93"/>
                  <a:pt x="17" y="238"/>
                </a:cubicBezTo>
                <a:cubicBezTo>
                  <a:pt x="0" y="369"/>
                  <a:pt x="123" y="458"/>
                  <a:pt x="255" y="458"/>
                </a:cubicBezTo>
                <a:cubicBezTo>
                  <a:pt x="386" y="458"/>
                  <a:pt x="493" y="352"/>
                  <a:pt x="493" y="221"/>
                </a:cubicBezTo>
                <a:cubicBezTo>
                  <a:pt x="493" y="89"/>
                  <a:pt x="386" y="0"/>
                  <a:pt x="255"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6"/>
          <p:cNvSpPr/>
          <p:nvPr/>
        </p:nvSpPr>
        <p:spPr>
          <a:xfrm>
            <a:off x="1799195" y="3075366"/>
            <a:ext cx="125365" cy="118002"/>
          </a:xfrm>
          <a:custGeom>
            <a:avLst/>
            <a:gdLst/>
            <a:ahLst/>
            <a:cxnLst/>
            <a:rect l="l" t="t" r="r" b="b"/>
            <a:pathLst>
              <a:path w="664" h="625" extrusionOk="0">
                <a:moveTo>
                  <a:pt x="340" y="0"/>
                </a:moveTo>
                <a:cubicBezTo>
                  <a:pt x="162" y="0"/>
                  <a:pt x="39" y="132"/>
                  <a:pt x="18" y="323"/>
                </a:cubicBezTo>
                <a:cubicBezTo>
                  <a:pt x="1" y="501"/>
                  <a:pt x="162" y="624"/>
                  <a:pt x="340" y="624"/>
                </a:cubicBezTo>
                <a:cubicBezTo>
                  <a:pt x="519" y="624"/>
                  <a:pt x="663" y="480"/>
                  <a:pt x="663" y="302"/>
                </a:cubicBezTo>
                <a:cubicBezTo>
                  <a:pt x="663" y="123"/>
                  <a:pt x="519" y="0"/>
                  <a:pt x="340"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6"/>
          <p:cNvSpPr/>
          <p:nvPr/>
        </p:nvSpPr>
        <p:spPr>
          <a:xfrm>
            <a:off x="1750567" y="2507048"/>
            <a:ext cx="120267" cy="114037"/>
          </a:xfrm>
          <a:custGeom>
            <a:avLst/>
            <a:gdLst/>
            <a:ahLst/>
            <a:cxnLst/>
            <a:rect l="l" t="t" r="r" b="b"/>
            <a:pathLst>
              <a:path w="637" h="604" extrusionOk="0">
                <a:moveTo>
                  <a:pt x="327" y="1"/>
                </a:moveTo>
                <a:cubicBezTo>
                  <a:pt x="153" y="1"/>
                  <a:pt x="34" y="124"/>
                  <a:pt x="17" y="310"/>
                </a:cubicBezTo>
                <a:cubicBezTo>
                  <a:pt x="0" y="480"/>
                  <a:pt x="153" y="603"/>
                  <a:pt x="327" y="603"/>
                </a:cubicBezTo>
                <a:cubicBezTo>
                  <a:pt x="501" y="603"/>
                  <a:pt x="637" y="463"/>
                  <a:pt x="637" y="289"/>
                </a:cubicBezTo>
                <a:cubicBezTo>
                  <a:pt x="637" y="119"/>
                  <a:pt x="501" y="1"/>
                  <a:pt x="327" y="1"/>
                </a:cubicBezTo>
                <a:close/>
              </a:path>
            </a:pathLst>
          </a:custGeom>
          <a:solidFill>
            <a:srgbClr val="FFFFFF">
              <a:alpha val="7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6"/>
          <p:cNvSpPr/>
          <p:nvPr/>
        </p:nvSpPr>
        <p:spPr>
          <a:xfrm>
            <a:off x="2206390" y="3558566"/>
            <a:ext cx="242989" cy="229395"/>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6"/>
          <p:cNvSpPr/>
          <p:nvPr/>
        </p:nvSpPr>
        <p:spPr>
          <a:xfrm>
            <a:off x="-597373" y="3287394"/>
            <a:ext cx="11722" cy="21352"/>
          </a:xfrm>
          <a:custGeom>
            <a:avLst/>
            <a:gdLst/>
            <a:ahLst/>
            <a:cxnLst/>
            <a:rect l="l" t="t" r="r" b="b"/>
            <a:pathLst>
              <a:path w="56" h="102" extrusionOk="0">
                <a:moveTo>
                  <a:pt x="25" y="0"/>
                </a:moveTo>
                <a:cubicBezTo>
                  <a:pt x="17" y="0"/>
                  <a:pt x="13" y="0"/>
                  <a:pt x="8" y="4"/>
                </a:cubicBezTo>
                <a:cubicBezTo>
                  <a:pt x="0" y="17"/>
                  <a:pt x="0" y="89"/>
                  <a:pt x="13" y="98"/>
                </a:cubicBezTo>
                <a:cubicBezTo>
                  <a:pt x="17" y="102"/>
                  <a:pt x="25" y="102"/>
                  <a:pt x="30" y="102"/>
                </a:cubicBezTo>
                <a:cubicBezTo>
                  <a:pt x="38" y="102"/>
                  <a:pt x="42" y="98"/>
                  <a:pt x="47" y="93"/>
                </a:cubicBezTo>
                <a:cubicBezTo>
                  <a:pt x="55" y="85"/>
                  <a:pt x="55" y="13"/>
                  <a:pt x="42" y="4"/>
                </a:cubicBezTo>
                <a:cubicBezTo>
                  <a:pt x="38" y="0"/>
                  <a:pt x="30"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117;p26">
            <a:extLst>
              <a:ext uri="{FF2B5EF4-FFF2-40B4-BE49-F238E27FC236}">
                <a16:creationId xmlns:a16="http://schemas.microsoft.com/office/drawing/2014/main" id="{1F07B8D6-D84F-36E1-BD90-4838E97511D8}"/>
              </a:ext>
            </a:extLst>
          </p:cNvPr>
          <p:cNvSpPr txBox="1">
            <a:spLocks/>
          </p:cNvSpPr>
          <p:nvPr/>
        </p:nvSpPr>
        <p:spPr>
          <a:xfrm rot="21424005">
            <a:off x="2959725" y="2829166"/>
            <a:ext cx="3205503" cy="45427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800"/>
              <a:buFont typeface="McLaren"/>
              <a:buNone/>
              <a:defRPr sz="1600" b="0" i="0" u="none" strike="noStrike" cap="none">
                <a:solidFill>
                  <a:schemeClr val="accent6"/>
                </a:solidFill>
                <a:latin typeface="McLaren"/>
                <a:ea typeface="McLaren"/>
                <a:cs typeface="McLaren"/>
                <a:sym typeface="McLaren"/>
              </a:defRPr>
            </a:lvl1pPr>
            <a:lvl2pPr marL="914400" marR="0" lvl="1"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2pPr>
            <a:lvl3pPr marL="1371600" marR="0" lvl="2"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3pPr>
            <a:lvl4pPr marL="1828800" marR="0" lvl="3"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4pPr>
            <a:lvl5pPr marL="2286000" marR="0" lvl="4"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5pPr>
            <a:lvl6pPr marL="2743200" marR="0" lvl="5"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6pPr>
            <a:lvl7pPr marL="3200400" marR="0" lvl="6"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7pPr>
            <a:lvl8pPr marL="3657600" marR="0" lvl="7"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8pPr>
            <a:lvl9pPr marL="4114800" marR="0" lvl="8"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9pPr>
          </a:lstStyle>
          <a:p>
            <a:pPr marL="0" indent="0"/>
            <a:r>
              <a:rPr lang="en-US" b="1" dirty="0">
                <a:latin typeface="Bahiana"/>
                <a:sym typeface="Bahiana"/>
              </a:rPr>
              <a:t>24CSAI04H</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28">
          <a:extLst>
            <a:ext uri="{FF2B5EF4-FFF2-40B4-BE49-F238E27FC236}">
              <a16:creationId xmlns:a16="http://schemas.microsoft.com/office/drawing/2014/main" id="{1A2BE257-F847-137A-3514-F596CA48A1A1}"/>
            </a:ext>
          </a:extLst>
        </p:cNvPr>
        <p:cNvGrpSpPr/>
        <p:nvPr/>
      </p:nvGrpSpPr>
      <p:grpSpPr>
        <a:xfrm>
          <a:off x="0" y="0"/>
          <a:ext cx="0" cy="0"/>
          <a:chOff x="0" y="0"/>
          <a:chExt cx="0" cy="0"/>
        </a:xfrm>
      </p:grpSpPr>
      <p:sp>
        <p:nvSpPr>
          <p:cNvPr id="3846" name="Google Shape;3846;p37">
            <a:extLst>
              <a:ext uri="{FF2B5EF4-FFF2-40B4-BE49-F238E27FC236}">
                <a16:creationId xmlns:a16="http://schemas.microsoft.com/office/drawing/2014/main" id="{742BE8A5-C6C7-4287-D353-F84B6CA55EFA}"/>
              </a:ext>
            </a:extLst>
          </p:cNvPr>
          <p:cNvSpPr/>
          <p:nvPr/>
        </p:nvSpPr>
        <p:spPr>
          <a:xfrm>
            <a:off x="2865925" y="2395885"/>
            <a:ext cx="1361400" cy="1361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8" name="Google Shape;3848;p37">
            <a:extLst>
              <a:ext uri="{FF2B5EF4-FFF2-40B4-BE49-F238E27FC236}">
                <a16:creationId xmlns:a16="http://schemas.microsoft.com/office/drawing/2014/main" id="{2B328DBC-02F1-226F-1524-F14F44BCBEC0}"/>
              </a:ext>
            </a:extLst>
          </p:cNvPr>
          <p:cNvGrpSpPr/>
          <p:nvPr/>
        </p:nvGrpSpPr>
        <p:grpSpPr>
          <a:xfrm rot="-72251">
            <a:off x="1352858" y="365664"/>
            <a:ext cx="6438017" cy="1069171"/>
            <a:chOff x="3477025" y="2726700"/>
            <a:chExt cx="1792025" cy="382625"/>
          </a:xfrm>
        </p:grpSpPr>
        <p:sp>
          <p:nvSpPr>
            <p:cNvPr id="3849" name="Google Shape;3849;p37">
              <a:extLst>
                <a:ext uri="{FF2B5EF4-FFF2-40B4-BE49-F238E27FC236}">
                  <a16:creationId xmlns:a16="http://schemas.microsoft.com/office/drawing/2014/main" id="{51593803-29E1-C430-2DE3-5D1112059DEA}"/>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7">
              <a:extLst>
                <a:ext uri="{FF2B5EF4-FFF2-40B4-BE49-F238E27FC236}">
                  <a16:creationId xmlns:a16="http://schemas.microsoft.com/office/drawing/2014/main" id="{084BF449-00E2-BC42-2223-0055D6EF080E}"/>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7">
              <a:extLst>
                <a:ext uri="{FF2B5EF4-FFF2-40B4-BE49-F238E27FC236}">
                  <a16:creationId xmlns:a16="http://schemas.microsoft.com/office/drawing/2014/main" id="{8466EFB5-6C95-F0F3-60EB-72BA645479E7}"/>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7">
              <a:extLst>
                <a:ext uri="{FF2B5EF4-FFF2-40B4-BE49-F238E27FC236}">
                  <a16:creationId xmlns:a16="http://schemas.microsoft.com/office/drawing/2014/main" id="{AF9533BC-226E-EFA4-1867-9323635BBE90}"/>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7">
              <a:extLst>
                <a:ext uri="{FF2B5EF4-FFF2-40B4-BE49-F238E27FC236}">
                  <a16:creationId xmlns:a16="http://schemas.microsoft.com/office/drawing/2014/main" id="{BE15B80B-B9F0-F1FF-475F-76CDE258DBC4}"/>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37">
              <a:extLst>
                <a:ext uri="{FF2B5EF4-FFF2-40B4-BE49-F238E27FC236}">
                  <a16:creationId xmlns:a16="http://schemas.microsoft.com/office/drawing/2014/main" id="{EA520CB7-1B23-AE98-1EB8-42BE39CB0D7F}"/>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7">
              <a:extLst>
                <a:ext uri="{FF2B5EF4-FFF2-40B4-BE49-F238E27FC236}">
                  <a16:creationId xmlns:a16="http://schemas.microsoft.com/office/drawing/2014/main" id="{70A2DA44-327E-DE73-2BD4-F88BE3CBC71B}"/>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7">
              <a:extLst>
                <a:ext uri="{FF2B5EF4-FFF2-40B4-BE49-F238E27FC236}">
                  <a16:creationId xmlns:a16="http://schemas.microsoft.com/office/drawing/2014/main" id="{A25DE9D5-C753-431E-CE8C-14598CE8B313}"/>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7" name="Google Shape;3857;p37">
            <a:extLst>
              <a:ext uri="{FF2B5EF4-FFF2-40B4-BE49-F238E27FC236}">
                <a16:creationId xmlns:a16="http://schemas.microsoft.com/office/drawing/2014/main" id="{7995253F-428C-84B9-0FF5-9A37FA059AF4}"/>
              </a:ext>
            </a:extLst>
          </p:cNvPr>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accent5"/>
                </a:solidFill>
              </a:rPr>
              <a:t>Dijkstra</a:t>
            </a:r>
            <a:r>
              <a:rPr lang="en-US" dirty="0"/>
              <a:t> Emergency Case</a:t>
            </a:r>
            <a:endParaRPr dirty="0">
              <a:solidFill>
                <a:schemeClr val="accent5"/>
              </a:solidFill>
            </a:endParaRPr>
          </a:p>
        </p:txBody>
      </p:sp>
      <p:sp>
        <p:nvSpPr>
          <p:cNvPr id="3900" name="Google Shape;3900;p37">
            <a:extLst>
              <a:ext uri="{FF2B5EF4-FFF2-40B4-BE49-F238E27FC236}">
                <a16:creationId xmlns:a16="http://schemas.microsoft.com/office/drawing/2014/main" id="{4137D2F0-E849-7F4A-796D-967FB13240FD}"/>
              </a:ext>
            </a:extLst>
          </p:cNvPr>
          <p:cNvSpPr/>
          <p:nvPr/>
        </p:nvSpPr>
        <p:spPr>
          <a:xfrm>
            <a:off x="1155991" y="1617900"/>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7">
            <a:extLst>
              <a:ext uri="{FF2B5EF4-FFF2-40B4-BE49-F238E27FC236}">
                <a16:creationId xmlns:a16="http://schemas.microsoft.com/office/drawing/2014/main" id="{0D59B9CA-A378-0875-E451-02CA7586B9C1}"/>
              </a:ext>
            </a:extLst>
          </p:cNvPr>
          <p:cNvSpPr/>
          <p:nvPr/>
        </p:nvSpPr>
        <p:spPr>
          <a:xfrm>
            <a:off x="4571988" y="16004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7">
            <a:extLst>
              <a:ext uri="{FF2B5EF4-FFF2-40B4-BE49-F238E27FC236}">
                <a16:creationId xmlns:a16="http://schemas.microsoft.com/office/drawing/2014/main" id="{198623AB-F740-A43A-06C4-311C58223385}"/>
              </a:ext>
            </a:extLst>
          </p:cNvPr>
          <p:cNvSpPr/>
          <p:nvPr/>
        </p:nvSpPr>
        <p:spPr>
          <a:xfrm>
            <a:off x="8247415" y="787239"/>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3" name="Google Shape;3903;p37">
            <a:extLst>
              <a:ext uri="{FF2B5EF4-FFF2-40B4-BE49-F238E27FC236}">
                <a16:creationId xmlns:a16="http://schemas.microsoft.com/office/drawing/2014/main" id="{5BCE0EF6-1DFD-1559-4326-EF11F7B03D53}"/>
              </a:ext>
            </a:extLst>
          </p:cNvPr>
          <p:cNvGrpSpPr/>
          <p:nvPr/>
        </p:nvGrpSpPr>
        <p:grpSpPr>
          <a:xfrm rot="5161138" flipH="1">
            <a:off x="781625" y="454506"/>
            <a:ext cx="255353" cy="476827"/>
            <a:chOff x="11746588" y="-8725"/>
            <a:chExt cx="292062" cy="545375"/>
          </a:xfrm>
        </p:grpSpPr>
        <p:sp>
          <p:nvSpPr>
            <p:cNvPr id="3904" name="Google Shape;3904;p37">
              <a:extLst>
                <a:ext uri="{FF2B5EF4-FFF2-40B4-BE49-F238E27FC236}">
                  <a16:creationId xmlns:a16="http://schemas.microsoft.com/office/drawing/2014/main" id="{43521D27-B6BD-91A7-1D6A-B39C10025DDF}"/>
                </a:ext>
              </a:extLst>
            </p:cNvPr>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7">
              <a:extLst>
                <a:ext uri="{FF2B5EF4-FFF2-40B4-BE49-F238E27FC236}">
                  <a16:creationId xmlns:a16="http://schemas.microsoft.com/office/drawing/2014/main" id="{BE3CAFF8-9BB1-A0D2-DCFC-8A0094EAF3FA}"/>
                </a:ext>
              </a:extLst>
            </p:cNvPr>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6" name="Google Shape;3906;p37">
            <a:extLst>
              <a:ext uri="{FF2B5EF4-FFF2-40B4-BE49-F238E27FC236}">
                <a16:creationId xmlns:a16="http://schemas.microsoft.com/office/drawing/2014/main" id="{AE8A4B44-984C-E272-93E3-021EBBA85C6B}"/>
              </a:ext>
            </a:extLst>
          </p:cNvPr>
          <p:cNvSpPr/>
          <p:nvPr/>
        </p:nvSpPr>
        <p:spPr>
          <a:xfrm>
            <a:off x="8085601" y="249536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7">
            <a:extLst>
              <a:ext uri="{FF2B5EF4-FFF2-40B4-BE49-F238E27FC236}">
                <a16:creationId xmlns:a16="http://schemas.microsoft.com/office/drawing/2014/main" id="{E19E3F66-88E0-512E-980A-A59A7A05CBA4}"/>
              </a:ext>
            </a:extLst>
          </p:cNvPr>
          <p:cNvSpPr/>
          <p:nvPr/>
        </p:nvSpPr>
        <p:spPr>
          <a:xfrm rot="5161232" flipH="1">
            <a:off x="8517436" y="1026606"/>
            <a:ext cx="110121" cy="86491"/>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8" name="Google Shape;3908;p37">
            <a:extLst>
              <a:ext uri="{FF2B5EF4-FFF2-40B4-BE49-F238E27FC236}">
                <a16:creationId xmlns:a16="http://schemas.microsoft.com/office/drawing/2014/main" id="{B8E08737-7E48-8EFB-4FC3-2DB8B72307C1}"/>
              </a:ext>
            </a:extLst>
          </p:cNvPr>
          <p:cNvGrpSpPr/>
          <p:nvPr/>
        </p:nvGrpSpPr>
        <p:grpSpPr>
          <a:xfrm rot="247291" flipH="1">
            <a:off x="7711912" y="3364974"/>
            <a:ext cx="1351586" cy="2289011"/>
            <a:chOff x="381928" y="2783168"/>
            <a:chExt cx="1212748" cy="2053879"/>
          </a:xfrm>
        </p:grpSpPr>
        <p:sp>
          <p:nvSpPr>
            <p:cNvPr id="3909" name="Google Shape;3909;p37">
              <a:extLst>
                <a:ext uri="{FF2B5EF4-FFF2-40B4-BE49-F238E27FC236}">
                  <a16:creationId xmlns:a16="http://schemas.microsoft.com/office/drawing/2014/main" id="{0F8EC739-88C6-F0CD-2550-63DE3FB6BB39}"/>
                </a:ext>
              </a:extLst>
            </p:cNvPr>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7">
              <a:extLst>
                <a:ext uri="{FF2B5EF4-FFF2-40B4-BE49-F238E27FC236}">
                  <a16:creationId xmlns:a16="http://schemas.microsoft.com/office/drawing/2014/main" id="{0EA791F2-EF74-8D1E-63D4-F951BAFA23C0}"/>
                </a:ext>
              </a:extLst>
            </p:cNvPr>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7">
              <a:extLst>
                <a:ext uri="{FF2B5EF4-FFF2-40B4-BE49-F238E27FC236}">
                  <a16:creationId xmlns:a16="http://schemas.microsoft.com/office/drawing/2014/main" id="{808CF23E-C437-A0CE-64BC-30496A1BD94D}"/>
                </a:ext>
              </a:extLst>
            </p:cNvPr>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7">
              <a:extLst>
                <a:ext uri="{FF2B5EF4-FFF2-40B4-BE49-F238E27FC236}">
                  <a16:creationId xmlns:a16="http://schemas.microsoft.com/office/drawing/2014/main" id="{ADBD24F5-B9D4-BE62-C1DC-CB5D98AF95DA}"/>
                </a:ext>
              </a:extLst>
            </p:cNvPr>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7">
              <a:extLst>
                <a:ext uri="{FF2B5EF4-FFF2-40B4-BE49-F238E27FC236}">
                  <a16:creationId xmlns:a16="http://schemas.microsoft.com/office/drawing/2014/main" id="{5667B25F-0C45-49F8-0A40-5578CF84A488}"/>
                </a:ext>
              </a:extLst>
            </p:cNvPr>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7">
              <a:extLst>
                <a:ext uri="{FF2B5EF4-FFF2-40B4-BE49-F238E27FC236}">
                  <a16:creationId xmlns:a16="http://schemas.microsoft.com/office/drawing/2014/main" id="{8AC07F61-02CE-29C1-A7E6-631B61C51B65}"/>
                </a:ext>
              </a:extLst>
            </p:cNvPr>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7">
              <a:extLst>
                <a:ext uri="{FF2B5EF4-FFF2-40B4-BE49-F238E27FC236}">
                  <a16:creationId xmlns:a16="http://schemas.microsoft.com/office/drawing/2014/main" id="{BD2CCC52-475E-D299-4E60-50AB88E0E0CB}"/>
                </a:ext>
              </a:extLst>
            </p:cNvPr>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7">
              <a:extLst>
                <a:ext uri="{FF2B5EF4-FFF2-40B4-BE49-F238E27FC236}">
                  <a16:creationId xmlns:a16="http://schemas.microsoft.com/office/drawing/2014/main" id="{5B9B0978-C639-7D34-2E87-3E0A42C349AE}"/>
                </a:ext>
              </a:extLst>
            </p:cNvPr>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7">
              <a:extLst>
                <a:ext uri="{FF2B5EF4-FFF2-40B4-BE49-F238E27FC236}">
                  <a16:creationId xmlns:a16="http://schemas.microsoft.com/office/drawing/2014/main" id="{6F4C4353-CEC8-70CA-87D4-83BC5773EFCC}"/>
                </a:ext>
              </a:extLst>
            </p:cNvPr>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7">
              <a:extLst>
                <a:ext uri="{FF2B5EF4-FFF2-40B4-BE49-F238E27FC236}">
                  <a16:creationId xmlns:a16="http://schemas.microsoft.com/office/drawing/2014/main" id="{565D0B30-2BE6-709B-7209-34E5EF30E8AA}"/>
                </a:ext>
              </a:extLst>
            </p:cNvPr>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7">
              <a:extLst>
                <a:ext uri="{FF2B5EF4-FFF2-40B4-BE49-F238E27FC236}">
                  <a16:creationId xmlns:a16="http://schemas.microsoft.com/office/drawing/2014/main" id="{0E52F69B-630B-7BCE-781D-1B8B31651848}"/>
                </a:ext>
              </a:extLst>
            </p:cNvPr>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7">
              <a:extLst>
                <a:ext uri="{FF2B5EF4-FFF2-40B4-BE49-F238E27FC236}">
                  <a16:creationId xmlns:a16="http://schemas.microsoft.com/office/drawing/2014/main" id="{DA2216CE-3017-855C-90DF-3D4FD8784378}"/>
                </a:ext>
              </a:extLst>
            </p:cNvPr>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7">
              <a:extLst>
                <a:ext uri="{FF2B5EF4-FFF2-40B4-BE49-F238E27FC236}">
                  <a16:creationId xmlns:a16="http://schemas.microsoft.com/office/drawing/2014/main" id="{764EADF5-A491-DE1B-2EB8-66262B281606}"/>
                </a:ext>
              </a:extLst>
            </p:cNvPr>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7">
              <a:extLst>
                <a:ext uri="{FF2B5EF4-FFF2-40B4-BE49-F238E27FC236}">
                  <a16:creationId xmlns:a16="http://schemas.microsoft.com/office/drawing/2014/main" id="{3AD30AAF-3BCA-9C3D-4A3D-46B082A9618B}"/>
                </a:ext>
              </a:extLst>
            </p:cNvPr>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7">
              <a:extLst>
                <a:ext uri="{FF2B5EF4-FFF2-40B4-BE49-F238E27FC236}">
                  <a16:creationId xmlns:a16="http://schemas.microsoft.com/office/drawing/2014/main" id="{9E55CF75-E7FC-2263-866E-CED7539F77FF}"/>
                </a:ext>
              </a:extLst>
            </p:cNvPr>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7">
              <a:extLst>
                <a:ext uri="{FF2B5EF4-FFF2-40B4-BE49-F238E27FC236}">
                  <a16:creationId xmlns:a16="http://schemas.microsoft.com/office/drawing/2014/main" id="{F3984F9A-A9C5-3903-5166-3073201A0785}"/>
                </a:ext>
              </a:extLst>
            </p:cNvPr>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7">
              <a:extLst>
                <a:ext uri="{FF2B5EF4-FFF2-40B4-BE49-F238E27FC236}">
                  <a16:creationId xmlns:a16="http://schemas.microsoft.com/office/drawing/2014/main" id="{F25849CE-5351-8B9F-EE7E-22C9B1931083}"/>
                </a:ext>
              </a:extLst>
            </p:cNvPr>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7">
              <a:extLst>
                <a:ext uri="{FF2B5EF4-FFF2-40B4-BE49-F238E27FC236}">
                  <a16:creationId xmlns:a16="http://schemas.microsoft.com/office/drawing/2014/main" id="{244C27ED-F493-6920-6ADF-67D13E0BF34F}"/>
                </a:ext>
              </a:extLst>
            </p:cNvPr>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7">
              <a:extLst>
                <a:ext uri="{FF2B5EF4-FFF2-40B4-BE49-F238E27FC236}">
                  <a16:creationId xmlns:a16="http://schemas.microsoft.com/office/drawing/2014/main" id="{A1F308D9-9C93-B7E5-DBED-FE61F9B7DFB3}"/>
                </a:ext>
              </a:extLst>
            </p:cNvPr>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7">
              <a:extLst>
                <a:ext uri="{FF2B5EF4-FFF2-40B4-BE49-F238E27FC236}">
                  <a16:creationId xmlns:a16="http://schemas.microsoft.com/office/drawing/2014/main" id="{625F5B07-2856-8FDC-67B9-3FFE821E8CBA}"/>
                </a:ext>
              </a:extLst>
            </p:cNvPr>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7">
              <a:extLst>
                <a:ext uri="{FF2B5EF4-FFF2-40B4-BE49-F238E27FC236}">
                  <a16:creationId xmlns:a16="http://schemas.microsoft.com/office/drawing/2014/main" id="{CF8F407A-439A-3DB8-0289-5BAECCC11388}"/>
                </a:ext>
              </a:extLst>
            </p:cNvPr>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7">
              <a:extLst>
                <a:ext uri="{FF2B5EF4-FFF2-40B4-BE49-F238E27FC236}">
                  <a16:creationId xmlns:a16="http://schemas.microsoft.com/office/drawing/2014/main" id="{E738F2DF-79EA-D9F2-1C25-7B2FA4CFD1E3}"/>
                </a:ext>
              </a:extLst>
            </p:cNvPr>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7">
              <a:extLst>
                <a:ext uri="{FF2B5EF4-FFF2-40B4-BE49-F238E27FC236}">
                  <a16:creationId xmlns:a16="http://schemas.microsoft.com/office/drawing/2014/main" id="{C40E8DD1-3F20-EF38-10E3-0E60ABB1DDFA}"/>
                </a:ext>
              </a:extLst>
            </p:cNvPr>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7">
              <a:extLst>
                <a:ext uri="{FF2B5EF4-FFF2-40B4-BE49-F238E27FC236}">
                  <a16:creationId xmlns:a16="http://schemas.microsoft.com/office/drawing/2014/main" id="{15CA93D3-2D9F-E524-1E58-3ADCF891B98B}"/>
                </a:ext>
              </a:extLst>
            </p:cNvPr>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7">
              <a:extLst>
                <a:ext uri="{FF2B5EF4-FFF2-40B4-BE49-F238E27FC236}">
                  <a16:creationId xmlns:a16="http://schemas.microsoft.com/office/drawing/2014/main" id="{494ADDC1-A5AC-1860-7C8B-917E47A9D74A}"/>
                </a:ext>
              </a:extLst>
            </p:cNvPr>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7">
              <a:extLst>
                <a:ext uri="{FF2B5EF4-FFF2-40B4-BE49-F238E27FC236}">
                  <a16:creationId xmlns:a16="http://schemas.microsoft.com/office/drawing/2014/main" id="{6020AE4A-5D2C-B5BE-1FD5-C73690C3F3DD}"/>
                </a:ext>
              </a:extLst>
            </p:cNvPr>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7">
              <a:extLst>
                <a:ext uri="{FF2B5EF4-FFF2-40B4-BE49-F238E27FC236}">
                  <a16:creationId xmlns:a16="http://schemas.microsoft.com/office/drawing/2014/main" id="{798E4A2D-FFEE-7565-31D8-81EE5439432D}"/>
                </a:ext>
              </a:extLst>
            </p:cNvPr>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7">
              <a:extLst>
                <a:ext uri="{FF2B5EF4-FFF2-40B4-BE49-F238E27FC236}">
                  <a16:creationId xmlns:a16="http://schemas.microsoft.com/office/drawing/2014/main" id="{F8C9D86A-8DF6-B3CF-8315-E4AD1DDB39B7}"/>
                </a:ext>
              </a:extLst>
            </p:cNvPr>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7">
              <a:extLst>
                <a:ext uri="{FF2B5EF4-FFF2-40B4-BE49-F238E27FC236}">
                  <a16:creationId xmlns:a16="http://schemas.microsoft.com/office/drawing/2014/main" id="{E0365E0B-F2BE-97B4-87C3-B5766A2ED7F8}"/>
                </a:ext>
              </a:extLst>
            </p:cNvPr>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7">
              <a:extLst>
                <a:ext uri="{FF2B5EF4-FFF2-40B4-BE49-F238E27FC236}">
                  <a16:creationId xmlns:a16="http://schemas.microsoft.com/office/drawing/2014/main" id="{9324D56B-5211-2F63-1B42-19361045D85A}"/>
                </a:ext>
              </a:extLst>
            </p:cNvPr>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7">
              <a:extLst>
                <a:ext uri="{FF2B5EF4-FFF2-40B4-BE49-F238E27FC236}">
                  <a16:creationId xmlns:a16="http://schemas.microsoft.com/office/drawing/2014/main" id="{72D4DD51-71EB-85BA-046C-BF28945906D9}"/>
                </a:ext>
              </a:extLst>
            </p:cNvPr>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7">
              <a:extLst>
                <a:ext uri="{FF2B5EF4-FFF2-40B4-BE49-F238E27FC236}">
                  <a16:creationId xmlns:a16="http://schemas.microsoft.com/office/drawing/2014/main" id="{26B16C28-D7E9-6E46-324D-BEB8E293DE4E}"/>
                </a:ext>
              </a:extLst>
            </p:cNvPr>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7">
              <a:extLst>
                <a:ext uri="{FF2B5EF4-FFF2-40B4-BE49-F238E27FC236}">
                  <a16:creationId xmlns:a16="http://schemas.microsoft.com/office/drawing/2014/main" id="{F0B8046B-7FA9-066B-B7F2-7FE0C2FB4CFF}"/>
                </a:ext>
              </a:extLst>
            </p:cNvPr>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7">
              <a:extLst>
                <a:ext uri="{FF2B5EF4-FFF2-40B4-BE49-F238E27FC236}">
                  <a16:creationId xmlns:a16="http://schemas.microsoft.com/office/drawing/2014/main" id="{EC0BC1B9-62FA-8F2B-2730-3789D46A8167}"/>
                </a:ext>
              </a:extLst>
            </p:cNvPr>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7">
              <a:extLst>
                <a:ext uri="{FF2B5EF4-FFF2-40B4-BE49-F238E27FC236}">
                  <a16:creationId xmlns:a16="http://schemas.microsoft.com/office/drawing/2014/main" id="{C8FB7CCB-CB3A-035C-26F4-A54CEF3E3722}"/>
                </a:ext>
              </a:extLst>
            </p:cNvPr>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dijkstra">
            <a:hlinkClick r:id="" action="ppaction://media"/>
            <a:extLst>
              <a:ext uri="{FF2B5EF4-FFF2-40B4-BE49-F238E27FC236}">
                <a16:creationId xmlns:a16="http://schemas.microsoft.com/office/drawing/2014/main" id="{1B4AF90A-3DF8-6410-C0DA-516B60D39FF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80707" y="1407921"/>
            <a:ext cx="4599700" cy="3200822"/>
          </a:xfrm>
          <a:prstGeom prst="rect">
            <a:avLst/>
          </a:prstGeom>
        </p:spPr>
      </p:pic>
      <p:sp>
        <p:nvSpPr>
          <p:cNvPr id="3" name="TextBox 2">
            <a:extLst>
              <a:ext uri="{FF2B5EF4-FFF2-40B4-BE49-F238E27FC236}">
                <a16:creationId xmlns:a16="http://schemas.microsoft.com/office/drawing/2014/main" id="{0927740B-8927-209B-742C-76AE6FE9AFD2}"/>
              </a:ext>
            </a:extLst>
          </p:cNvPr>
          <p:cNvSpPr txBox="1"/>
          <p:nvPr/>
        </p:nvSpPr>
        <p:spPr>
          <a:xfrm>
            <a:off x="-627233" y="5309400"/>
            <a:ext cx="6072068" cy="107722"/>
          </a:xfrm>
          <a:prstGeom prst="rect">
            <a:avLst/>
          </a:prstGeom>
          <a:noFill/>
        </p:spPr>
        <p:txBody>
          <a:bodyPr wrap="square">
            <a:spAutoFit/>
          </a:bodyPr>
          <a:lstStyle/>
          <a:p>
            <a:r>
              <a:rPr lang="en-US" sz="100" dirty="0">
                <a:solidFill>
                  <a:srgbClr val="525252"/>
                </a:solidFill>
              </a:rPr>
              <a:t>sameh218767</a:t>
            </a:r>
          </a:p>
        </p:txBody>
      </p:sp>
    </p:spTree>
    <p:extLst>
      <p:ext uri="{BB962C8B-B14F-4D97-AF65-F5344CB8AC3E}">
        <p14:creationId xmlns:p14="http://schemas.microsoft.com/office/powerpoint/2010/main" val="16980742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83"/>
        <p:cNvGrpSpPr/>
        <p:nvPr/>
      </p:nvGrpSpPr>
      <p:grpSpPr>
        <a:xfrm>
          <a:off x="0" y="0"/>
          <a:ext cx="0" cy="0"/>
          <a:chOff x="0" y="0"/>
          <a:chExt cx="0" cy="0"/>
        </a:xfrm>
      </p:grpSpPr>
      <p:sp>
        <p:nvSpPr>
          <p:cNvPr id="2784" name="Google Shape;2784;p31"/>
          <p:cNvSpPr/>
          <p:nvPr/>
        </p:nvSpPr>
        <p:spPr>
          <a:xfrm>
            <a:off x="1242000" y="4687950"/>
            <a:ext cx="2007600" cy="288000"/>
          </a:xfrm>
          <a:prstGeom prst="ellipse">
            <a:avLst/>
          </a:prstGeom>
          <a:solidFill>
            <a:srgbClr val="92A3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2785" name="Google Shape;2785;p31"/>
          <p:cNvGrpSpPr/>
          <p:nvPr/>
        </p:nvGrpSpPr>
        <p:grpSpPr>
          <a:xfrm rot="-114669">
            <a:off x="3582054" y="1819775"/>
            <a:ext cx="5293920" cy="3068586"/>
            <a:chOff x="2477366" y="1870588"/>
            <a:chExt cx="3245399" cy="1673052"/>
          </a:xfrm>
        </p:grpSpPr>
        <p:grpSp>
          <p:nvGrpSpPr>
            <p:cNvPr id="2786" name="Google Shape;2786;p31"/>
            <p:cNvGrpSpPr/>
            <p:nvPr/>
          </p:nvGrpSpPr>
          <p:grpSpPr>
            <a:xfrm flipH="1">
              <a:off x="2477366" y="2494316"/>
              <a:ext cx="3131530" cy="675216"/>
              <a:chOff x="1433613" y="-3013725"/>
              <a:chExt cx="10345327" cy="2187999"/>
            </a:xfrm>
          </p:grpSpPr>
          <p:sp>
            <p:nvSpPr>
              <p:cNvPr id="2787" name="Google Shape;2787;p31"/>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1"/>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1"/>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1"/>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1"/>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1"/>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1"/>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1"/>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1"/>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1"/>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1"/>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1"/>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9" name="Google Shape;2799;p31"/>
            <p:cNvGrpSpPr/>
            <p:nvPr/>
          </p:nvGrpSpPr>
          <p:grpSpPr>
            <a:xfrm rot="170261">
              <a:off x="2556064" y="1948254"/>
              <a:ext cx="3152812" cy="664532"/>
              <a:chOff x="3477025" y="2726700"/>
              <a:chExt cx="1792025" cy="382625"/>
            </a:xfrm>
          </p:grpSpPr>
          <p:sp>
            <p:nvSpPr>
              <p:cNvPr id="2800" name="Google Shape;2800;p3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1" name="Google Shape;2801;p3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2" name="Google Shape;2802;p3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3" name="Google Shape;2803;p3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4" name="Google Shape;2804;p3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5" name="Google Shape;2805;p3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6" name="Google Shape;2806;p3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7" name="Google Shape;2807;p3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2808" name="Google Shape;2808;p31"/>
            <p:cNvGrpSpPr/>
            <p:nvPr/>
          </p:nvGrpSpPr>
          <p:grpSpPr>
            <a:xfrm rot="170261">
              <a:off x="2556064" y="2801442"/>
              <a:ext cx="3152812" cy="664532"/>
              <a:chOff x="3477025" y="2726700"/>
              <a:chExt cx="1792025" cy="382625"/>
            </a:xfrm>
          </p:grpSpPr>
          <p:sp>
            <p:nvSpPr>
              <p:cNvPr id="2809" name="Google Shape;2809;p3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0" name="Google Shape;2810;p3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1" name="Google Shape;2811;p3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2" name="Google Shape;2812;p3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3" name="Google Shape;2813;p3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4" name="Google Shape;2814;p3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5" name="Google Shape;2815;p3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6" name="Google Shape;2816;p3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2817" name="Google Shape;2817;p31"/>
          <p:cNvGrpSpPr/>
          <p:nvPr/>
        </p:nvGrpSpPr>
        <p:grpSpPr>
          <a:xfrm>
            <a:off x="-1298908" y="4092864"/>
            <a:ext cx="3448998" cy="1547010"/>
            <a:chOff x="-866058" y="3754464"/>
            <a:chExt cx="3448998" cy="1547010"/>
          </a:xfrm>
        </p:grpSpPr>
        <p:sp>
          <p:nvSpPr>
            <p:cNvPr id="2818" name="Google Shape;2818;p31"/>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1"/>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1"/>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1"/>
            <p:cNvSpPr/>
            <p:nvPr/>
          </p:nvSpPr>
          <p:spPr>
            <a:xfrm>
              <a:off x="57015" y="4409035"/>
              <a:ext cx="288249" cy="85567"/>
            </a:xfrm>
            <a:custGeom>
              <a:avLst/>
              <a:gdLst/>
              <a:ahLst/>
              <a:cxnLst/>
              <a:rect l="l" t="t" r="r" b="b"/>
              <a:pathLst>
                <a:path w="1270" h="377" extrusionOk="0">
                  <a:moveTo>
                    <a:pt x="614" y="0"/>
                  </a:moveTo>
                  <a:cubicBezTo>
                    <a:pt x="545" y="0"/>
                    <a:pt x="479" y="12"/>
                    <a:pt x="416" y="27"/>
                  </a:cubicBezTo>
                  <a:cubicBezTo>
                    <a:pt x="344" y="44"/>
                    <a:pt x="276" y="73"/>
                    <a:pt x="221" y="103"/>
                  </a:cubicBezTo>
                  <a:cubicBezTo>
                    <a:pt x="110" y="167"/>
                    <a:pt x="47" y="239"/>
                    <a:pt x="26" y="264"/>
                  </a:cubicBezTo>
                  <a:cubicBezTo>
                    <a:pt x="0" y="307"/>
                    <a:pt x="0" y="315"/>
                    <a:pt x="9" y="324"/>
                  </a:cubicBezTo>
                  <a:cubicBezTo>
                    <a:pt x="12" y="325"/>
                    <a:pt x="15" y="327"/>
                    <a:pt x="19" y="327"/>
                  </a:cubicBezTo>
                  <a:cubicBezTo>
                    <a:pt x="27" y="327"/>
                    <a:pt x="39" y="322"/>
                    <a:pt x="64" y="303"/>
                  </a:cubicBezTo>
                  <a:cubicBezTo>
                    <a:pt x="89" y="281"/>
                    <a:pt x="153" y="222"/>
                    <a:pt x="259" y="171"/>
                  </a:cubicBezTo>
                  <a:cubicBezTo>
                    <a:pt x="356" y="119"/>
                    <a:pt x="487" y="82"/>
                    <a:pt x="623" y="82"/>
                  </a:cubicBezTo>
                  <a:cubicBezTo>
                    <a:pt x="631" y="82"/>
                    <a:pt x="638" y="82"/>
                    <a:pt x="645" y="82"/>
                  </a:cubicBezTo>
                  <a:cubicBezTo>
                    <a:pt x="785" y="90"/>
                    <a:pt x="925" y="141"/>
                    <a:pt x="1019" y="201"/>
                  </a:cubicBezTo>
                  <a:cubicBezTo>
                    <a:pt x="1116" y="260"/>
                    <a:pt x="1180" y="328"/>
                    <a:pt x="1201" y="345"/>
                  </a:cubicBezTo>
                  <a:cubicBezTo>
                    <a:pt x="1226" y="370"/>
                    <a:pt x="1240" y="377"/>
                    <a:pt x="1249" y="377"/>
                  </a:cubicBezTo>
                  <a:cubicBezTo>
                    <a:pt x="1252" y="377"/>
                    <a:pt x="1254" y="376"/>
                    <a:pt x="1256" y="375"/>
                  </a:cubicBezTo>
                  <a:cubicBezTo>
                    <a:pt x="1265" y="370"/>
                    <a:pt x="1269" y="358"/>
                    <a:pt x="1244" y="311"/>
                  </a:cubicBezTo>
                  <a:cubicBezTo>
                    <a:pt x="1222" y="286"/>
                    <a:pt x="1163" y="209"/>
                    <a:pt x="1061" y="137"/>
                  </a:cubicBezTo>
                  <a:cubicBezTo>
                    <a:pt x="955" y="69"/>
                    <a:pt x="807" y="5"/>
                    <a:pt x="645" y="1"/>
                  </a:cubicBezTo>
                  <a:cubicBezTo>
                    <a:pt x="635" y="1"/>
                    <a:pt x="624" y="0"/>
                    <a:pt x="614"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1"/>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1"/>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1"/>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1"/>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1"/>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1"/>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1"/>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1"/>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1"/>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1"/>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1"/>
            <p:cNvSpPr/>
            <p:nvPr/>
          </p:nvSpPr>
          <p:spPr>
            <a:xfrm>
              <a:off x="62689" y="4420383"/>
              <a:ext cx="273723" cy="72857"/>
            </a:xfrm>
            <a:custGeom>
              <a:avLst/>
              <a:gdLst/>
              <a:ahLst/>
              <a:cxnLst/>
              <a:rect l="l" t="t" r="r" b="b"/>
              <a:pathLst>
                <a:path w="1206" h="321" extrusionOk="0">
                  <a:moveTo>
                    <a:pt x="701" y="1"/>
                  </a:moveTo>
                  <a:cubicBezTo>
                    <a:pt x="671" y="1"/>
                    <a:pt x="641" y="6"/>
                    <a:pt x="641" y="6"/>
                  </a:cubicBezTo>
                  <a:lnTo>
                    <a:pt x="425" y="23"/>
                  </a:lnTo>
                  <a:lnTo>
                    <a:pt x="162" y="134"/>
                  </a:lnTo>
                  <a:lnTo>
                    <a:pt x="1" y="274"/>
                  </a:lnTo>
                  <a:cubicBezTo>
                    <a:pt x="1" y="274"/>
                    <a:pt x="272" y="179"/>
                    <a:pt x="601" y="179"/>
                  </a:cubicBezTo>
                  <a:cubicBezTo>
                    <a:pt x="797" y="179"/>
                    <a:pt x="1014" y="213"/>
                    <a:pt x="1206" y="320"/>
                  </a:cubicBezTo>
                  <a:cubicBezTo>
                    <a:pt x="1134" y="206"/>
                    <a:pt x="1011" y="117"/>
                    <a:pt x="1002" y="108"/>
                  </a:cubicBezTo>
                  <a:cubicBezTo>
                    <a:pt x="998" y="100"/>
                    <a:pt x="964" y="6"/>
                    <a:pt x="879" y="6"/>
                  </a:cubicBezTo>
                  <a:cubicBezTo>
                    <a:pt x="837" y="6"/>
                    <a:pt x="806" y="7"/>
                    <a:pt x="782" y="7"/>
                  </a:cubicBezTo>
                  <a:cubicBezTo>
                    <a:pt x="757" y="7"/>
                    <a:pt x="739" y="6"/>
                    <a:pt x="722" y="2"/>
                  </a:cubicBezTo>
                  <a:cubicBezTo>
                    <a:pt x="715" y="1"/>
                    <a:pt x="708" y="1"/>
                    <a:pt x="70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1"/>
            <p:cNvSpPr/>
            <p:nvPr/>
          </p:nvSpPr>
          <p:spPr>
            <a:xfrm>
              <a:off x="162781" y="4741087"/>
              <a:ext cx="465737" cy="153884"/>
            </a:xfrm>
            <a:custGeom>
              <a:avLst/>
              <a:gdLst/>
              <a:ahLst/>
              <a:cxnLst/>
              <a:rect l="l" t="t" r="r" b="b"/>
              <a:pathLst>
                <a:path w="2052" h="678" extrusionOk="0">
                  <a:moveTo>
                    <a:pt x="703" y="0"/>
                  </a:moveTo>
                  <a:cubicBezTo>
                    <a:pt x="483" y="0"/>
                    <a:pt x="179" y="11"/>
                    <a:pt x="179" y="11"/>
                  </a:cubicBezTo>
                  <a:lnTo>
                    <a:pt x="1" y="117"/>
                  </a:lnTo>
                  <a:cubicBezTo>
                    <a:pt x="1" y="117"/>
                    <a:pt x="1134" y="300"/>
                    <a:pt x="1741" y="677"/>
                  </a:cubicBezTo>
                  <a:cubicBezTo>
                    <a:pt x="2043" y="631"/>
                    <a:pt x="2051" y="652"/>
                    <a:pt x="2043" y="631"/>
                  </a:cubicBezTo>
                  <a:cubicBezTo>
                    <a:pt x="2034" y="609"/>
                    <a:pt x="1767" y="397"/>
                    <a:pt x="1673" y="295"/>
                  </a:cubicBezTo>
                  <a:cubicBezTo>
                    <a:pt x="1580" y="198"/>
                    <a:pt x="1037" y="7"/>
                    <a:pt x="846" y="3"/>
                  </a:cubicBezTo>
                  <a:cubicBezTo>
                    <a:pt x="807" y="1"/>
                    <a:pt x="758" y="0"/>
                    <a:pt x="703"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1"/>
            <p:cNvSpPr/>
            <p:nvPr/>
          </p:nvSpPr>
          <p:spPr>
            <a:xfrm>
              <a:off x="490521" y="4887026"/>
              <a:ext cx="339316" cy="49252"/>
            </a:xfrm>
            <a:custGeom>
              <a:avLst/>
              <a:gdLst/>
              <a:ahLst/>
              <a:cxnLst/>
              <a:rect l="l" t="t" r="r" b="b"/>
              <a:pathLst>
                <a:path w="1495" h="217" extrusionOk="0">
                  <a:moveTo>
                    <a:pt x="573" y="0"/>
                  </a:moveTo>
                  <a:lnTo>
                    <a:pt x="136" y="85"/>
                  </a:lnTo>
                  <a:lnTo>
                    <a:pt x="0" y="170"/>
                  </a:lnTo>
                  <a:cubicBezTo>
                    <a:pt x="0" y="170"/>
                    <a:pt x="398" y="140"/>
                    <a:pt x="790" y="140"/>
                  </a:cubicBezTo>
                  <a:cubicBezTo>
                    <a:pt x="1072" y="140"/>
                    <a:pt x="1351" y="155"/>
                    <a:pt x="1478" y="210"/>
                  </a:cubicBezTo>
                  <a:lnTo>
                    <a:pt x="1478" y="210"/>
                  </a:lnTo>
                  <a:cubicBezTo>
                    <a:pt x="1188" y="75"/>
                    <a:pt x="1061" y="26"/>
                    <a:pt x="1061" y="26"/>
                  </a:cubicBezTo>
                  <a:lnTo>
                    <a:pt x="573" y="0"/>
                  </a:lnTo>
                  <a:close/>
                  <a:moveTo>
                    <a:pt x="1478" y="210"/>
                  </a:moveTo>
                  <a:cubicBezTo>
                    <a:pt x="1483" y="212"/>
                    <a:pt x="1489" y="214"/>
                    <a:pt x="1494" y="217"/>
                  </a:cubicBezTo>
                  <a:cubicBezTo>
                    <a:pt x="1489" y="214"/>
                    <a:pt x="1484" y="212"/>
                    <a:pt x="1478" y="21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1"/>
            <p:cNvSpPr/>
            <p:nvPr/>
          </p:nvSpPr>
          <p:spPr>
            <a:xfrm>
              <a:off x="-129098" y="4776267"/>
              <a:ext cx="298008" cy="72403"/>
            </a:xfrm>
            <a:custGeom>
              <a:avLst/>
              <a:gdLst/>
              <a:ahLst/>
              <a:cxnLst/>
              <a:rect l="l" t="t" r="r" b="b"/>
              <a:pathLst>
                <a:path w="1313" h="319" extrusionOk="0">
                  <a:moveTo>
                    <a:pt x="735" y="0"/>
                  </a:moveTo>
                  <a:lnTo>
                    <a:pt x="396" y="26"/>
                  </a:lnTo>
                  <a:lnTo>
                    <a:pt x="149" y="115"/>
                  </a:lnTo>
                  <a:lnTo>
                    <a:pt x="1" y="208"/>
                  </a:lnTo>
                  <a:cubicBezTo>
                    <a:pt x="1" y="208"/>
                    <a:pt x="282" y="164"/>
                    <a:pt x="594" y="164"/>
                  </a:cubicBezTo>
                  <a:cubicBezTo>
                    <a:pt x="863" y="164"/>
                    <a:pt x="1155" y="197"/>
                    <a:pt x="1312" y="319"/>
                  </a:cubicBezTo>
                  <a:cubicBezTo>
                    <a:pt x="1141" y="116"/>
                    <a:pt x="1089" y="97"/>
                    <a:pt x="1075" y="97"/>
                  </a:cubicBezTo>
                  <a:cubicBezTo>
                    <a:pt x="1072" y="97"/>
                    <a:pt x="1070" y="98"/>
                    <a:pt x="1070" y="98"/>
                  </a:cubicBezTo>
                  <a:lnTo>
                    <a:pt x="735"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8" name="Google Shape;2848;p31"/>
          <p:cNvGrpSpPr/>
          <p:nvPr/>
        </p:nvGrpSpPr>
        <p:grpSpPr>
          <a:xfrm>
            <a:off x="3983503" y="329297"/>
            <a:ext cx="4473509" cy="1954585"/>
            <a:chOff x="3899792" y="329297"/>
            <a:chExt cx="4473509" cy="1954585"/>
          </a:xfrm>
        </p:grpSpPr>
        <p:grpSp>
          <p:nvGrpSpPr>
            <p:cNvPr id="2849" name="Google Shape;2849;p31"/>
            <p:cNvGrpSpPr/>
            <p:nvPr/>
          </p:nvGrpSpPr>
          <p:grpSpPr>
            <a:xfrm rot="-44170" flipH="1">
              <a:off x="3907455" y="357381"/>
              <a:ext cx="4379533" cy="1223850"/>
              <a:chOff x="3477025" y="2726700"/>
              <a:chExt cx="1792025" cy="382625"/>
            </a:xfrm>
          </p:grpSpPr>
          <p:sp>
            <p:nvSpPr>
              <p:cNvPr id="2850" name="Google Shape;2850;p3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31"/>
            <p:cNvGrpSpPr/>
            <p:nvPr/>
          </p:nvGrpSpPr>
          <p:grpSpPr>
            <a:xfrm rot="159009">
              <a:off x="3967812" y="959416"/>
              <a:ext cx="4379555" cy="1223871"/>
              <a:chOff x="3477025" y="2726700"/>
              <a:chExt cx="1792025" cy="382625"/>
            </a:xfrm>
          </p:grpSpPr>
          <p:sp>
            <p:nvSpPr>
              <p:cNvPr id="2859" name="Google Shape;2859;p3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67" name="Google Shape;2867;p31"/>
          <p:cNvSpPr txBox="1">
            <a:spLocks noGrp="1"/>
          </p:cNvSpPr>
          <p:nvPr>
            <p:ph type="body" idx="1"/>
          </p:nvPr>
        </p:nvSpPr>
        <p:spPr>
          <a:xfrm>
            <a:off x="4204544" y="2254055"/>
            <a:ext cx="4158900" cy="221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6"/>
                </a:solidFill>
              </a:rPr>
              <a:t>We presented a couple of test cases to the agents – normal, high traffic and emergency. Each test case with different number of dynamic obstacles (4, 8, and 12 respectively). We then measured the time (in seconds) it took for each of the planning algorithms to reach the targets, one target each for each test case. </a:t>
            </a:r>
            <a:endParaRPr dirty="0">
              <a:solidFill>
                <a:schemeClr val="accent6"/>
              </a:solidFill>
            </a:endParaRPr>
          </a:p>
        </p:txBody>
      </p:sp>
      <p:sp>
        <p:nvSpPr>
          <p:cNvPr id="2868" name="Google Shape;2868;p31"/>
          <p:cNvSpPr txBox="1">
            <a:spLocks noGrp="1"/>
          </p:cNvSpPr>
          <p:nvPr>
            <p:ph type="ctrTitle"/>
          </p:nvPr>
        </p:nvSpPr>
        <p:spPr>
          <a:xfrm rot="72421" flipH="1">
            <a:off x="4340269" y="464088"/>
            <a:ext cx="3759834" cy="15741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Testing and </a:t>
            </a:r>
            <a:r>
              <a:rPr lang="en" dirty="0">
                <a:solidFill>
                  <a:schemeClr val="accent5"/>
                </a:solidFill>
              </a:rPr>
              <a:t>Results</a:t>
            </a:r>
            <a:endParaRPr dirty="0"/>
          </a:p>
        </p:txBody>
      </p:sp>
      <p:sp>
        <p:nvSpPr>
          <p:cNvPr id="2875" name="Google Shape;2875;p31"/>
          <p:cNvSpPr/>
          <p:nvPr/>
        </p:nvSpPr>
        <p:spPr>
          <a:xfrm>
            <a:off x="3235184" y="4350966"/>
            <a:ext cx="125365" cy="118002"/>
          </a:xfrm>
          <a:custGeom>
            <a:avLst/>
            <a:gdLst/>
            <a:ahLst/>
            <a:cxnLst/>
            <a:rect l="l" t="t" r="r" b="b"/>
            <a:pathLst>
              <a:path w="664" h="625" extrusionOk="0">
                <a:moveTo>
                  <a:pt x="340" y="0"/>
                </a:moveTo>
                <a:cubicBezTo>
                  <a:pt x="162" y="0"/>
                  <a:pt x="39" y="132"/>
                  <a:pt x="18" y="323"/>
                </a:cubicBezTo>
                <a:cubicBezTo>
                  <a:pt x="1" y="501"/>
                  <a:pt x="162" y="624"/>
                  <a:pt x="340" y="624"/>
                </a:cubicBezTo>
                <a:cubicBezTo>
                  <a:pt x="519" y="624"/>
                  <a:pt x="663" y="480"/>
                  <a:pt x="663" y="302"/>
                </a:cubicBezTo>
                <a:cubicBezTo>
                  <a:pt x="663" y="123"/>
                  <a:pt x="519" y="0"/>
                  <a:pt x="340"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1"/>
          <p:cNvSpPr/>
          <p:nvPr/>
        </p:nvSpPr>
        <p:spPr>
          <a:xfrm>
            <a:off x="508816" y="782312"/>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1"/>
          <p:cNvSpPr/>
          <p:nvPr/>
        </p:nvSpPr>
        <p:spPr>
          <a:xfrm>
            <a:off x="828388" y="654379"/>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1"/>
          <p:cNvSpPr/>
          <p:nvPr/>
        </p:nvSpPr>
        <p:spPr>
          <a:xfrm>
            <a:off x="3326815" y="43666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9" name="Google Shape;2879;p31"/>
          <p:cNvGrpSpPr/>
          <p:nvPr/>
        </p:nvGrpSpPr>
        <p:grpSpPr>
          <a:xfrm rot="5161138" flipH="1">
            <a:off x="3491775" y="602781"/>
            <a:ext cx="255353" cy="476827"/>
            <a:chOff x="11746588" y="-8725"/>
            <a:chExt cx="292062" cy="545375"/>
          </a:xfrm>
        </p:grpSpPr>
        <p:sp>
          <p:nvSpPr>
            <p:cNvPr id="2880" name="Google Shape;2880;p31"/>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1"/>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2" name="Google Shape;2882;p31"/>
          <p:cNvSpPr/>
          <p:nvPr/>
        </p:nvSpPr>
        <p:spPr>
          <a:xfrm>
            <a:off x="8606951" y="145836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3" name="Google Shape;2883;p31"/>
          <p:cNvGrpSpPr/>
          <p:nvPr/>
        </p:nvGrpSpPr>
        <p:grpSpPr>
          <a:xfrm flipH="1">
            <a:off x="7353251" y="3737289"/>
            <a:ext cx="3448998" cy="1547010"/>
            <a:chOff x="-961186" y="3737289"/>
            <a:chExt cx="3448998" cy="1547010"/>
          </a:xfrm>
        </p:grpSpPr>
        <p:grpSp>
          <p:nvGrpSpPr>
            <p:cNvPr id="2884" name="Google Shape;2884;p31"/>
            <p:cNvGrpSpPr/>
            <p:nvPr/>
          </p:nvGrpSpPr>
          <p:grpSpPr>
            <a:xfrm>
              <a:off x="-961186" y="3737289"/>
              <a:ext cx="3448998" cy="1547010"/>
              <a:chOff x="-961186" y="3737289"/>
              <a:chExt cx="3448998" cy="1547010"/>
            </a:xfrm>
          </p:grpSpPr>
          <p:sp>
            <p:nvSpPr>
              <p:cNvPr id="2885" name="Google Shape;2885;p31"/>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6" name="Google Shape;2886;p31"/>
              <p:cNvGrpSpPr/>
              <p:nvPr/>
            </p:nvGrpSpPr>
            <p:grpSpPr>
              <a:xfrm>
                <a:off x="-961186" y="3737289"/>
                <a:ext cx="3448998" cy="1547010"/>
                <a:chOff x="-866058" y="3754464"/>
                <a:chExt cx="3448998" cy="1547010"/>
              </a:xfrm>
            </p:grpSpPr>
            <p:sp>
              <p:nvSpPr>
                <p:cNvPr id="2887" name="Google Shape;2887;p31"/>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1"/>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1"/>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1"/>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1"/>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1"/>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1"/>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1"/>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1"/>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1"/>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1"/>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1"/>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1"/>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00" name="Google Shape;2900;p31"/>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1" name="Google Shape;2901;p31"/>
          <p:cNvGrpSpPr/>
          <p:nvPr/>
        </p:nvGrpSpPr>
        <p:grpSpPr>
          <a:xfrm rot="-1108926" flipH="1">
            <a:off x="8443983" y="2486528"/>
            <a:ext cx="1351586" cy="2289011"/>
            <a:chOff x="381928" y="2783168"/>
            <a:chExt cx="1212748" cy="2053879"/>
          </a:xfrm>
        </p:grpSpPr>
        <p:sp>
          <p:nvSpPr>
            <p:cNvPr id="2902" name="Google Shape;2902;p31"/>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1"/>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1"/>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1"/>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1"/>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1"/>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1"/>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1"/>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1"/>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1"/>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1"/>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1"/>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1"/>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1"/>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1"/>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1"/>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1"/>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1"/>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1"/>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1"/>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1"/>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1"/>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1"/>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1"/>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1"/>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1"/>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1"/>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1"/>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1"/>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1"/>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1"/>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1"/>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1"/>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1"/>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1"/>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7" name="Google Shape;2937;p31"/>
          <p:cNvGrpSpPr/>
          <p:nvPr/>
        </p:nvGrpSpPr>
        <p:grpSpPr>
          <a:xfrm rot="-255382">
            <a:off x="239394" y="2598117"/>
            <a:ext cx="1606228" cy="2720266"/>
            <a:chOff x="381928" y="2783168"/>
            <a:chExt cx="1212748" cy="2053879"/>
          </a:xfrm>
        </p:grpSpPr>
        <p:sp>
          <p:nvSpPr>
            <p:cNvPr id="2938" name="Google Shape;2938;p31"/>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1"/>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1"/>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1"/>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1"/>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1"/>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1"/>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1"/>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1"/>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1"/>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1"/>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1"/>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1"/>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1"/>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1"/>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1"/>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1"/>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1"/>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1"/>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1"/>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1"/>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1"/>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1"/>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1"/>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1"/>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1"/>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1"/>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1"/>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1"/>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1"/>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1"/>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1"/>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1"/>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1"/>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1"/>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3" name="Google Shape;2973;p31"/>
          <p:cNvGrpSpPr/>
          <p:nvPr/>
        </p:nvGrpSpPr>
        <p:grpSpPr>
          <a:xfrm>
            <a:off x="-625097" y="4556313"/>
            <a:ext cx="3334980" cy="1481629"/>
            <a:chOff x="-462037" y="4426274"/>
            <a:chExt cx="3455580" cy="1535208"/>
          </a:xfrm>
        </p:grpSpPr>
        <p:sp>
          <p:nvSpPr>
            <p:cNvPr id="2974" name="Google Shape;2974;p31"/>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1"/>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1"/>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1"/>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1"/>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1"/>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1"/>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1"/>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1"/>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1"/>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1"/>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1"/>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1"/>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1"/>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1"/>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1"/>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1"/>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1"/>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CA4835D9-D5B4-0DEB-F3DC-7FAD67D7EC58}"/>
              </a:ext>
            </a:extLst>
          </p:cNvPr>
          <p:cNvPicPr>
            <a:picLocks noChangeAspect="1"/>
          </p:cNvPicPr>
          <p:nvPr/>
        </p:nvPicPr>
        <p:blipFill>
          <a:blip r:embed="rId3"/>
          <a:srcRect t="1093" b="-1"/>
          <a:stretch/>
        </p:blipFill>
        <p:spPr>
          <a:xfrm rot="21121740">
            <a:off x="446977" y="1330960"/>
            <a:ext cx="3397926" cy="2261674"/>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79"/>
        <p:cNvGrpSpPr/>
        <p:nvPr/>
      </p:nvGrpSpPr>
      <p:grpSpPr>
        <a:xfrm>
          <a:off x="0" y="0"/>
          <a:ext cx="0" cy="0"/>
          <a:chOff x="0" y="0"/>
          <a:chExt cx="0" cy="0"/>
        </a:xfrm>
      </p:grpSpPr>
      <p:grpSp>
        <p:nvGrpSpPr>
          <p:cNvPr id="4580" name="Google Shape;4580;p41"/>
          <p:cNvGrpSpPr/>
          <p:nvPr/>
        </p:nvGrpSpPr>
        <p:grpSpPr>
          <a:xfrm rot="126718">
            <a:off x="450643" y="1573930"/>
            <a:ext cx="8412462" cy="1320545"/>
            <a:chOff x="3477025" y="2726700"/>
            <a:chExt cx="1792025" cy="382625"/>
          </a:xfrm>
        </p:grpSpPr>
        <p:sp>
          <p:nvSpPr>
            <p:cNvPr id="4581" name="Google Shape;4581;p4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2" name="Google Shape;4582;p4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3" name="Google Shape;4583;p4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4" name="Google Shape;4584;p4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5" name="Google Shape;4585;p4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6" name="Google Shape;4586;p4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7" name="Google Shape;4587;p4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8" name="Google Shape;4588;p4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4589" name="Google Shape;4589;p41"/>
          <p:cNvGrpSpPr/>
          <p:nvPr/>
        </p:nvGrpSpPr>
        <p:grpSpPr>
          <a:xfrm rot="14147" flipH="1">
            <a:off x="376425" y="2551690"/>
            <a:ext cx="8295988" cy="1330555"/>
            <a:chOff x="1433613" y="-3013725"/>
            <a:chExt cx="10345327" cy="2187999"/>
          </a:xfrm>
        </p:grpSpPr>
        <p:sp>
          <p:nvSpPr>
            <p:cNvPr id="4590" name="Google Shape;4590;p41"/>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1"/>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1"/>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1"/>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1"/>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1"/>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1"/>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1"/>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1"/>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1"/>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1"/>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1"/>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2" name="Google Shape;4602;p41"/>
          <p:cNvGrpSpPr/>
          <p:nvPr/>
        </p:nvGrpSpPr>
        <p:grpSpPr>
          <a:xfrm rot="-95944">
            <a:off x="450839" y="3552773"/>
            <a:ext cx="8412533" cy="1320592"/>
            <a:chOff x="3477025" y="2726700"/>
            <a:chExt cx="1792025" cy="382625"/>
          </a:xfrm>
        </p:grpSpPr>
        <p:sp>
          <p:nvSpPr>
            <p:cNvPr id="4603" name="Google Shape;4603;p4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4" name="Google Shape;4604;p4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5" name="Google Shape;4605;p4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6" name="Google Shape;4606;p4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7" name="Google Shape;4607;p4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8" name="Google Shape;4608;p4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9" name="Google Shape;4609;p4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10" name="Google Shape;4610;p4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4611" name="Google Shape;4611;p41"/>
          <p:cNvGrpSpPr/>
          <p:nvPr/>
        </p:nvGrpSpPr>
        <p:grpSpPr>
          <a:xfrm rot="72251" flipH="1">
            <a:off x="1352858" y="365664"/>
            <a:ext cx="6438017" cy="1069171"/>
            <a:chOff x="3477025" y="2726700"/>
            <a:chExt cx="1792025" cy="382625"/>
          </a:xfrm>
        </p:grpSpPr>
        <p:sp>
          <p:nvSpPr>
            <p:cNvPr id="4612" name="Google Shape;4612;p4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0" name="Google Shape;4620;p41"/>
          <p:cNvSpPr txBox="1">
            <a:spLocks noGrp="1"/>
          </p:cNvSpPr>
          <p:nvPr>
            <p:ph type="ctrTitle"/>
          </p:nvPr>
        </p:nvSpPr>
        <p:spPr>
          <a:xfrm rot="72494" flipH="1">
            <a:off x="1705172"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Testing and </a:t>
            </a:r>
            <a:r>
              <a:rPr lang="en" dirty="0">
                <a:solidFill>
                  <a:schemeClr val="accent5"/>
                </a:solidFill>
              </a:rPr>
              <a:t>Results</a:t>
            </a:r>
            <a:endParaRPr dirty="0">
              <a:solidFill>
                <a:schemeClr val="accent5"/>
              </a:solidFill>
            </a:endParaRPr>
          </a:p>
        </p:txBody>
      </p:sp>
      <p:graphicFrame>
        <p:nvGraphicFramePr>
          <p:cNvPr id="4621" name="Google Shape;4621;p41"/>
          <p:cNvGraphicFramePr/>
          <p:nvPr>
            <p:extLst>
              <p:ext uri="{D42A27DB-BD31-4B8C-83A1-F6EECF244321}">
                <p14:modId xmlns:p14="http://schemas.microsoft.com/office/powerpoint/2010/main" val="1400959816"/>
              </p:ext>
            </p:extLst>
          </p:nvPr>
        </p:nvGraphicFramePr>
        <p:xfrm>
          <a:off x="855700" y="1845350"/>
          <a:ext cx="7324150" cy="2743200"/>
        </p:xfrm>
        <a:graphic>
          <a:graphicData uri="http://schemas.openxmlformats.org/drawingml/2006/table">
            <a:tbl>
              <a:tblPr>
                <a:noFill/>
                <a:tableStyleId>{5F5554E9-ECF0-4EB9-AED6-6CF2AEEC5357}</a:tableStyleId>
              </a:tblPr>
              <a:tblGrid>
                <a:gridCol w="2930025">
                  <a:extLst>
                    <a:ext uri="{9D8B030D-6E8A-4147-A177-3AD203B41FA5}">
                      <a16:colId xmlns:a16="http://schemas.microsoft.com/office/drawing/2014/main" val="20000"/>
                    </a:ext>
                  </a:extLst>
                </a:gridCol>
                <a:gridCol w="2197950">
                  <a:extLst>
                    <a:ext uri="{9D8B030D-6E8A-4147-A177-3AD203B41FA5}">
                      <a16:colId xmlns:a16="http://schemas.microsoft.com/office/drawing/2014/main" val="20001"/>
                    </a:ext>
                  </a:extLst>
                </a:gridCol>
                <a:gridCol w="2196175">
                  <a:extLst>
                    <a:ext uri="{9D8B030D-6E8A-4147-A177-3AD203B41FA5}">
                      <a16:colId xmlns:a16="http://schemas.microsoft.com/office/drawing/2014/main" val="20002"/>
                    </a:ext>
                  </a:extLst>
                </a:gridCol>
              </a:tblGrid>
              <a:tr h="639375">
                <a:tc>
                  <a:txBody>
                    <a:bodyPr/>
                    <a:lstStyle/>
                    <a:p>
                      <a:pPr marL="0" lvl="0" indent="0" algn="ctr" rtl="0">
                        <a:spcBef>
                          <a:spcPts val="0"/>
                        </a:spcBef>
                        <a:spcAft>
                          <a:spcPts val="0"/>
                        </a:spcAft>
                        <a:buNone/>
                      </a:pPr>
                      <a:endParaRPr sz="4500" b="1" dirty="0">
                        <a:solidFill>
                          <a:schemeClr val="accent5"/>
                        </a:solidFill>
                        <a:latin typeface="Bahiana"/>
                        <a:ea typeface="Bahiana"/>
                        <a:cs typeface="Bahiana"/>
                        <a:sym typeface="Bahiana"/>
                      </a:endParaRPr>
                    </a:p>
                  </a:txBody>
                  <a:tcPr marL="0" marR="0" marT="0" marB="0" anchor="ctr">
                    <a:lnL w="9525" cap="flat" cmpd="sng">
                      <a:solidFill>
                        <a:srgbClr val="666666">
                          <a:alpha val="0"/>
                        </a:srgbClr>
                      </a:solidFill>
                      <a:prstDash val="solid"/>
                      <a:round/>
                      <a:headEnd type="none" w="sm" len="sm"/>
                      <a:tailEnd type="none" w="sm" len="sm"/>
                    </a:lnL>
                    <a:lnR w="9525" cap="flat" cmpd="sng">
                      <a:solidFill>
                        <a:srgbClr val="666666">
                          <a:alpha val="0"/>
                        </a:srgbClr>
                      </a:solidFill>
                      <a:prstDash val="solid"/>
                      <a:round/>
                      <a:headEnd type="none" w="sm" len="sm"/>
                      <a:tailEnd type="none" w="sm" len="sm"/>
                    </a:lnR>
                    <a:lnT w="9525" cap="flat" cmpd="sng">
                      <a:solidFill>
                        <a:srgbClr val="666666">
                          <a:alpha val="0"/>
                        </a:srgbClr>
                      </a:solidFill>
                      <a:prstDash val="solid"/>
                      <a:round/>
                      <a:headEnd type="none" w="sm" len="sm"/>
                      <a:tailEnd type="none" w="sm" len="sm"/>
                    </a:lnT>
                    <a:lnB w="19050" cap="flat" cmpd="sng">
                      <a:solidFill>
                        <a:schemeClr val="accent6"/>
                      </a:solidFill>
                      <a:prstDash val="dot"/>
                      <a:round/>
                      <a:headEnd type="none" w="sm" len="sm"/>
                      <a:tailEnd type="none" w="sm" len="sm"/>
                    </a:lnB>
                  </a:tcPr>
                </a:tc>
                <a:tc>
                  <a:txBody>
                    <a:bodyPr/>
                    <a:lstStyle/>
                    <a:p>
                      <a:pPr marL="0" lvl="0" indent="0" algn="ctr" rtl="0">
                        <a:spcBef>
                          <a:spcPts val="0"/>
                        </a:spcBef>
                        <a:spcAft>
                          <a:spcPts val="0"/>
                        </a:spcAft>
                        <a:buNone/>
                      </a:pPr>
                      <a:r>
                        <a:rPr lang="en" sz="4500" b="1" dirty="0">
                          <a:solidFill>
                            <a:schemeClr val="accent5"/>
                          </a:solidFill>
                          <a:latin typeface="Bahiana"/>
                          <a:ea typeface="Bahiana"/>
                          <a:cs typeface="Bahiana"/>
                          <a:sym typeface="Bahiana"/>
                        </a:rPr>
                        <a:t>A*</a:t>
                      </a:r>
                      <a:endParaRPr sz="4500" b="1" dirty="0">
                        <a:solidFill>
                          <a:schemeClr val="accent5"/>
                        </a:solidFill>
                        <a:latin typeface="Bahiana"/>
                        <a:ea typeface="Bahiana"/>
                        <a:cs typeface="Bahiana"/>
                        <a:sym typeface="Bahiana"/>
                      </a:endParaRPr>
                    </a:p>
                  </a:txBody>
                  <a:tcPr marL="0" marR="0" marT="0" marB="0" anchor="ctr">
                    <a:lnL w="9525" cap="flat" cmpd="sng">
                      <a:solidFill>
                        <a:srgbClr val="666666">
                          <a:alpha val="0"/>
                        </a:srgbClr>
                      </a:solidFill>
                      <a:prstDash val="solid"/>
                      <a:round/>
                      <a:headEnd type="none" w="sm" len="sm"/>
                      <a:tailEnd type="none" w="sm" len="sm"/>
                    </a:lnL>
                    <a:lnR w="9525" cap="flat" cmpd="sng">
                      <a:solidFill>
                        <a:srgbClr val="666666">
                          <a:alpha val="0"/>
                        </a:srgbClr>
                      </a:solidFill>
                      <a:prstDash val="solid"/>
                      <a:round/>
                      <a:headEnd type="none" w="sm" len="sm"/>
                      <a:tailEnd type="none" w="sm" len="sm"/>
                    </a:lnR>
                    <a:lnT w="9525" cap="flat" cmpd="sng">
                      <a:solidFill>
                        <a:srgbClr val="666666">
                          <a:alpha val="0"/>
                        </a:srgbClr>
                      </a:solidFill>
                      <a:prstDash val="solid"/>
                      <a:round/>
                      <a:headEnd type="none" w="sm" len="sm"/>
                      <a:tailEnd type="none" w="sm" len="sm"/>
                    </a:lnT>
                    <a:lnB w="19050" cap="flat" cmpd="sng" algn="ctr">
                      <a:solidFill>
                        <a:schemeClr val="accent6"/>
                      </a:solidFill>
                      <a:prstDash val="dot"/>
                      <a:round/>
                      <a:headEnd type="none" w="sm" len="sm"/>
                      <a:tailEnd type="none" w="sm" len="sm"/>
                    </a:lnB>
                  </a:tcPr>
                </a:tc>
                <a:tc>
                  <a:txBody>
                    <a:bodyPr/>
                    <a:lstStyle/>
                    <a:p>
                      <a:pPr marL="0" lvl="0" indent="0" algn="ctr" rtl="0">
                        <a:spcBef>
                          <a:spcPts val="0"/>
                        </a:spcBef>
                        <a:spcAft>
                          <a:spcPts val="0"/>
                        </a:spcAft>
                        <a:buNone/>
                      </a:pPr>
                      <a:r>
                        <a:rPr lang="en" sz="4500" b="1" dirty="0">
                          <a:solidFill>
                            <a:schemeClr val="accent5"/>
                          </a:solidFill>
                          <a:latin typeface="Bahiana"/>
                          <a:ea typeface="Bahiana"/>
                          <a:cs typeface="Bahiana"/>
                          <a:sym typeface="Bahiana"/>
                        </a:rPr>
                        <a:t>DIJKSTRA</a:t>
                      </a:r>
                      <a:endParaRPr sz="4500" b="1" dirty="0">
                        <a:solidFill>
                          <a:schemeClr val="accent5"/>
                        </a:solidFill>
                        <a:latin typeface="Bahiana"/>
                        <a:ea typeface="Bahiana"/>
                        <a:cs typeface="Bahiana"/>
                        <a:sym typeface="Bahiana"/>
                      </a:endParaRPr>
                    </a:p>
                  </a:txBody>
                  <a:tcPr marL="0" marR="0" marT="0" marB="0" anchor="ctr">
                    <a:lnL w="9525" cap="flat" cmpd="sng">
                      <a:solidFill>
                        <a:srgbClr val="666666">
                          <a:alpha val="0"/>
                        </a:srgbClr>
                      </a:solidFill>
                      <a:prstDash val="solid"/>
                      <a:round/>
                      <a:headEnd type="none" w="sm" len="sm"/>
                      <a:tailEnd type="none" w="sm" len="sm"/>
                    </a:lnL>
                    <a:lnR w="9525" cap="flat" cmpd="sng">
                      <a:solidFill>
                        <a:srgbClr val="666666">
                          <a:alpha val="0"/>
                        </a:srgbClr>
                      </a:solidFill>
                      <a:prstDash val="solid"/>
                      <a:round/>
                      <a:headEnd type="none" w="sm" len="sm"/>
                      <a:tailEnd type="none" w="sm" len="sm"/>
                    </a:lnR>
                    <a:lnT w="9525" cap="flat" cmpd="sng">
                      <a:solidFill>
                        <a:srgbClr val="666666">
                          <a:alpha val="0"/>
                        </a:srgbClr>
                      </a:solidFill>
                      <a:prstDash val="solid"/>
                      <a:round/>
                      <a:headEnd type="none" w="sm" len="sm"/>
                      <a:tailEnd type="none" w="sm" len="sm"/>
                    </a:lnT>
                    <a:lnB w="19050" cap="flat" cmpd="sng" algn="ctr">
                      <a:solidFill>
                        <a:schemeClr val="accent6"/>
                      </a:solidFill>
                      <a:prstDash val="dot"/>
                      <a:round/>
                      <a:headEnd type="none" w="sm" len="sm"/>
                      <a:tailEnd type="none" w="sm" len="sm"/>
                    </a:lnB>
                  </a:tcPr>
                </a:tc>
                <a:extLst>
                  <a:ext uri="{0D108BD9-81ED-4DB2-BD59-A6C34878D82A}">
                    <a16:rowId xmlns:a16="http://schemas.microsoft.com/office/drawing/2014/main" val="10000"/>
                  </a:ext>
                </a:extLst>
              </a:tr>
              <a:tr h="639375">
                <a:tc>
                  <a:txBody>
                    <a:bodyPr/>
                    <a:lstStyle/>
                    <a:p>
                      <a:pPr marL="0" lvl="0" indent="0" algn="ctr" rtl="0">
                        <a:spcBef>
                          <a:spcPts val="0"/>
                        </a:spcBef>
                        <a:spcAft>
                          <a:spcPts val="0"/>
                        </a:spcAft>
                        <a:buNone/>
                      </a:pPr>
                      <a:r>
                        <a:rPr lang="en" sz="4500" b="1" dirty="0">
                          <a:solidFill>
                            <a:schemeClr val="accent6"/>
                          </a:solidFill>
                          <a:latin typeface="Bahiana"/>
                          <a:ea typeface="Bahiana"/>
                          <a:cs typeface="Bahiana"/>
                          <a:sym typeface="Bahiana"/>
                        </a:rPr>
                        <a:t>Normal</a:t>
                      </a:r>
                      <a:endParaRPr sz="4500" b="1" dirty="0">
                        <a:solidFill>
                          <a:schemeClr val="accent6"/>
                        </a:solidFill>
                        <a:latin typeface="Bahiana"/>
                        <a:ea typeface="Bahiana"/>
                        <a:cs typeface="Bahiana"/>
                        <a:sym typeface="Bahiana"/>
                      </a:endParaRPr>
                    </a:p>
                  </a:txBody>
                  <a:tcPr marL="0" marR="0" marT="0" marB="0" anchor="ctr">
                    <a:lnL w="9525" cap="flat" cmpd="sng">
                      <a:solidFill>
                        <a:srgbClr val="666666">
                          <a:alpha val="0"/>
                        </a:srgbClr>
                      </a:solidFill>
                      <a:prstDash val="solid"/>
                      <a:round/>
                      <a:headEnd type="none" w="sm" len="sm"/>
                      <a:tailEnd type="none" w="sm" len="sm"/>
                    </a:lnL>
                    <a:lnR w="19050" cap="flat" cmpd="sng" algn="ctr">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19050" cap="flat" cmpd="sng">
                      <a:solidFill>
                        <a:schemeClr val="accent6"/>
                      </a:solidFill>
                      <a:prstDash val="dot"/>
                      <a:round/>
                      <a:headEnd type="none" w="sm" len="sm"/>
                      <a:tailEnd type="none" w="sm" len="sm"/>
                    </a:lnB>
                  </a:tcPr>
                </a:tc>
                <a:tc>
                  <a:txBody>
                    <a:bodyPr/>
                    <a:lstStyle/>
                    <a:p>
                      <a:pPr marL="0" marR="290195" algn="ctr">
                        <a:lnSpc>
                          <a:spcPct val="150000"/>
                        </a:lnSpc>
                        <a:spcBef>
                          <a:spcPts val="5"/>
                        </a:spcBef>
                        <a:spcAft>
                          <a:spcPts val="0"/>
                        </a:spcAft>
                      </a:pPr>
                      <a:r>
                        <a:rPr lang="en-US" sz="2800" b="1" i="0" u="none" strike="noStrike" cap="none" dirty="0">
                          <a:solidFill>
                            <a:schemeClr val="accent6"/>
                          </a:solidFill>
                          <a:latin typeface="Bahiana"/>
                          <a:ea typeface="Calibri" panose="020F0502020204030204" pitchFamily="34" charset="0"/>
                          <a:cs typeface="Arial" panose="020B0604020202020204" pitchFamily="34" charset="0"/>
                          <a:sym typeface="Arial"/>
                        </a:rPr>
                        <a:t>12.29</a:t>
                      </a:r>
                      <a:endParaRPr lang="en-US" sz="2800" b="1" i="0" u="none" strike="noStrike" cap="none" dirty="0">
                        <a:solidFill>
                          <a:schemeClr val="accent6"/>
                        </a:solidFill>
                        <a:latin typeface="Bahiana"/>
                        <a:ea typeface="Tahoma" panose="020B0604030504040204" pitchFamily="34" charset="0"/>
                        <a:cs typeface="Arial" panose="020B0604020202020204" pitchFamily="34" charset="0"/>
                        <a:sym typeface="Arial"/>
                      </a:endParaRPr>
                    </a:p>
                  </a:txBody>
                  <a:tcPr marL="68580" marR="68580" marT="0" marB="0"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19050" cap="flat" cmpd="sng">
                      <a:solidFill>
                        <a:schemeClr val="accent6"/>
                      </a:solidFill>
                      <a:prstDash val="dot"/>
                      <a:round/>
                      <a:headEnd type="none" w="sm" len="sm"/>
                      <a:tailEnd type="none" w="sm" len="sm"/>
                    </a:lnB>
                  </a:tcPr>
                </a:tc>
                <a:tc>
                  <a:txBody>
                    <a:bodyPr/>
                    <a:lstStyle/>
                    <a:p>
                      <a:pPr marL="0" marR="290195" algn="ctr">
                        <a:lnSpc>
                          <a:spcPct val="150000"/>
                        </a:lnSpc>
                        <a:spcBef>
                          <a:spcPts val="5"/>
                        </a:spcBef>
                        <a:spcAft>
                          <a:spcPts val="0"/>
                        </a:spcAft>
                      </a:pPr>
                      <a:r>
                        <a:rPr lang="en-US" sz="2800" b="1" i="0" u="none" strike="noStrike" cap="none">
                          <a:solidFill>
                            <a:schemeClr val="accent6"/>
                          </a:solidFill>
                          <a:latin typeface="Bahiana"/>
                          <a:ea typeface="Calibri" panose="020F0502020204030204" pitchFamily="34" charset="0"/>
                          <a:cs typeface="Arial" panose="020B0604020202020204" pitchFamily="34" charset="0"/>
                          <a:sym typeface="Arial"/>
                        </a:rPr>
                        <a:t>11.74</a:t>
                      </a:r>
                      <a:endParaRPr lang="en-US" sz="2800" b="1" i="0" u="none" strike="noStrike" cap="none">
                        <a:solidFill>
                          <a:schemeClr val="accent6"/>
                        </a:solidFill>
                        <a:latin typeface="Bahiana"/>
                        <a:ea typeface="Tahoma" panose="020B0604030504040204" pitchFamily="34" charset="0"/>
                        <a:cs typeface="Arial" panose="020B0604020202020204" pitchFamily="34" charset="0"/>
                        <a:sym typeface="Arial"/>
                      </a:endParaRPr>
                    </a:p>
                  </a:txBody>
                  <a:tcPr marL="68580" marR="68580" marT="0" marB="0"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19050" cap="flat" cmpd="sng">
                      <a:solidFill>
                        <a:schemeClr val="accent6"/>
                      </a:solidFill>
                      <a:prstDash val="dot"/>
                      <a:round/>
                      <a:headEnd type="none" w="sm" len="sm"/>
                      <a:tailEnd type="none" w="sm" len="sm"/>
                    </a:lnB>
                  </a:tcPr>
                </a:tc>
                <a:extLst>
                  <a:ext uri="{0D108BD9-81ED-4DB2-BD59-A6C34878D82A}">
                    <a16:rowId xmlns:a16="http://schemas.microsoft.com/office/drawing/2014/main" val="10001"/>
                  </a:ext>
                </a:extLst>
              </a:tr>
              <a:tr h="639375">
                <a:tc>
                  <a:txBody>
                    <a:bodyPr/>
                    <a:lstStyle/>
                    <a:p>
                      <a:pPr marL="0" lvl="0" indent="0" algn="ctr" rtl="0">
                        <a:spcBef>
                          <a:spcPts val="0"/>
                        </a:spcBef>
                        <a:spcAft>
                          <a:spcPts val="0"/>
                        </a:spcAft>
                        <a:buNone/>
                      </a:pPr>
                      <a:r>
                        <a:rPr lang="en" sz="4500" b="1" dirty="0">
                          <a:solidFill>
                            <a:schemeClr val="accent6"/>
                          </a:solidFill>
                          <a:latin typeface="Bahiana"/>
                          <a:ea typeface="Bahiana"/>
                          <a:cs typeface="Bahiana"/>
                          <a:sym typeface="Bahiana"/>
                        </a:rPr>
                        <a:t>High Traffic</a:t>
                      </a:r>
                      <a:endParaRPr sz="4500" b="1" dirty="0">
                        <a:solidFill>
                          <a:schemeClr val="accent6"/>
                        </a:solidFill>
                        <a:latin typeface="Bahiana"/>
                        <a:ea typeface="Bahiana"/>
                        <a:cs typeface="Bahiana"/>
                        <a:sym typeface="Bahiana"/>
                      </a:endParaRPr>
                    </a:p>
                  </a:txBody>
                  <a:tcPr marL="0" marR="0" marT="0" marB="0" anchor="ctr">
                    <a:lnL w="9525" cap="flat" cmpd="sng">
                      <a:solidFill>
                        <a:srgbClr val="666666">
                          <a:alpha val="0"/>
                        </a:srgbClr>
                      </a:solidFill>
                      <a:prstDash val="solid"/>
                      <a:round/>
                      <a:headEnd type="none" w="sm" len="sm"/>
                      <a:tailEnd type="none" w="sm" len="sm"/>
                    </a:lnL>
                    <a:lnR w="19050" cap="flat" cmpd="sng" algn="ctr">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19050" cap="flat" cmpd="sng">
                      <a:solidFill>
                        <a:schemeClr val="accent6"/>
                      </a:solidFill>
                      <a:prstDash val="dot"/>
                      <a:round/>
                      <a:headEnd type="none" w="sm" len="sm"/>
                      <a:tailEnd type="none" w="sm" len="sm"/>
                    </a:lnB>
                  </a:tcPr>
                </a:tc>
                <a:tc>
                  <a:txBody>
                    <a:bodyPr/>
                    <a:lstStyle/>
                    <a:p>
                      <a:pPr marL="0" marR="290195" algn="ctr">
                        <a:lnSpc>
                          <a:spcPct val="150000"/>
                        </a:lnSpc>
                        <a:spcBef>
                          <a:spcPts val="5"/>
                        </a:spcBef>
                        <a:spcAft>
                          <a:spcPts val="0"/>
                        </a:spcAft>
                      </a:pPr>
                      <a:r>
                        <a:rPr lang="en-US" sz="2800" b="1" i="0" u="none" strike="noStrike" cap="none" dirty="0">
                          <a:solidFill>
                            <a:schemeClr val="accent6"/>
                          </a:solidFill>
                          <a:latin typeface="Bahiana"/>
                          <a:ea typeface="Calibri" panose="020F0502020204030204" pitchFamily="34" charset="0"/>
                          <a:cs typeface="Arial" panose="020B0604020202020204" pitchFamily="34" charset="0"/>
                          <a:sym typeface="Arial"/>
                        </a:rPr>
                        <a:t>14.08</a:t>
                      </a:r>
                      <a:endParaRPr lang="en-US" sz="2800" b="1" i="0" u="none" strike="noStrike" cap="none" dirty="0">
                        <a:solidFill>
                          <a:schemeClr val="accent6"/>
                        </a:solidFill>
                        <a:latin typeface="Bahiana"/>
                        <a:ea typeface="Tahoma" panose="020B0604030504040204" pitchFamily="34" charset="0"/>
                        <a:cs typeface="Arial" panose="020B0604020202020204" pitchFamily="34" charset="0"/>
                        <a:sym typeface="Arial"/>
                      </a:endParaRPr>
                    </a:p>
                  </a:txBody>
                  <a:tcPr marL="68580" marR="68580" marT="0" marB="0"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19050" cap="flat" cmpd="sng">
                      <a:solidFill>
                        <a:schemeClr val="accent6"/>
                      </a:solidFill>
                      <a:prstDash val="dot"/>
                      <a:round/>
                      <a:headEnd type="none" w="sm" len="sm"/>
                      <a:tailEnd type="none" w="sm" len="sm"/>
                    </a:lnB>
                  </a:tcPr>
                </a:tc>
                <a:tc>
                  <a:txBody>
                    <a:bodyPr/>
                    <a:lstStyle/>
                    <a:p>
                      <a:pPr marL="0" marR="290195" algn="ctr">
                        <a:lnSpc>
                          <a:spcPct val="150000"/>
                        </a:lnSpc>
                        <a:spcBef>
                          <a:spcPts val="5"/>
                        </a:spcBef>
                        <a:spcAft>
                          <a:spcPts val="0"/>
                        </a:spcAft>
                      </a:pPr>
                      <a:r>
                        <a:rPr lang="en-US" sz="2800" b="1" i="0" u="none" strike="noStrike" cap="none" dirty="0">
                          <a:solidFill>
                            <a:schemeClr val="accent6"/>
                          </a:solidFill>
                          <a:latin typeface="Bahiana"/>
                          <a:ea typeface="Calibri" panose="020F0502020204030204" pitchFamily="34" charset="0"/>
                          <a:cs typeface="Arial" panose="020B0604020202020204" pitchFamily="34" charset="0"/>
                          <a:sym typeface="Arial"/>
                        </a:rPr>
                        <a:t>13.76</a:t>
                      </a:r>
                      <a:endParaRPr lang="en-US" sz="2800" b="1" i="0" u="none" strike="noStrike" cap="none" dirty="0">
                        <a:solidFill>
                          <a:schemeClr val="accent6"/>
                        </a:solidFill>
                        <a:latin typeface="Bahiana"/>
                        <a:ea typeface="Tahoma" panose="020B0604030504040204" pitchFamily="34" charset="0"/>
                        <a:cs typeface="Arial" panose="020B0604020202020204" pitchFamily="34" charset="0"/>
                        <a:sym typeface="Arial"/>
                      </a:endParaRPr>
                    </a:p>
                  </a:txBody>
                  <a:tcPr marL="68580" marR="68580" marT="0" marB="0"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19050" cap="flat" cmpd="sng">
                      <a:solidFill>
                        <a:schemeClr val="accent6"/>
                      </a:solidFill>
                      <a:prstDash val="dot"/>
                      <a:round/>
                      <a:headEnd type="none" w="sm" len="sm"/>
                      <a:tailEnd type="none" w="sm" len="sm"/>
                    </a:lnB>
                  </a:tcPr>
                </a:tc>
                <a:extLst>
                  <a:ext uri="{0D108BD9-81ED-4DB2-BD59-A6C34878D82A}">
                    <a16:rowId xmlns:a16="http://schemas.microsoft.com/office/drawing/2014/main" val="10002"/>
                  </a:ext>
                </a:extLst>
              </a:tr>
              <a:tr h="639375">
                <a:tc>
                  <a:txBody>
                    <a:bodyPr/>
                    <a:lstStyle/>
                    <a:p>
                      <a:pPr marL="0" lvl="0" indent="0" algn="ctr" rtl="0">
                        <a:spcBef>
                          <a:spcPts val="0"/>
                        </a:spcBef>
                        <a:spcAft>
                          <a:spcPts val="0"/>
                        </a:spcAft>
                        <a:buNone/>
                      </a:pPr>
                      <a:r>
                        <a:rPr lang="en" sz="4500" b="1" dirty="0">
                          <a:solidFill>
                            <a:schemeClr val="accent6"/>
                          </a:solidFill>
                          <a:latin typeface="Bahiana"/>
                          <a:ea typeface="Bahiana"/>
                          <a:cs typeface="Bahiana"/>
                          <a:sym typeface="Bahiana"/>
                        </a:rPr>
                        <a:t>Emergency</a:t>
                      </a:r>
                      <a:endParaRPr sz="4500" b="1" dirty="0">
                        <a:solidFill>
                          <a:schemeClr val="accent6"/>
                        </a:solidFill>
                        <a:latin typeface="Bahiana"/>
                        <a:ea typeface="Bahiana"/>
                        <a:cs typeface="Bahiana"/>
                        <a:sym typeface="Bahiana"/>
                      </a:endParaRPr>
                    </a:p>
                  </a:txBody>
                  <a:tcPr marL="0" marR="0" marT="0" marB="0" anchor="ctr">
                    <a:lnL w="9525" cap="flat" cmpd="sng">
                      <a:solidFill>
                        <a:srgbClr val="666666">
                          <a:alpha val="0"/>
                        </a:srgbClr>
                      </a:solidFill>
                      <a:prstDash val="solid"/>
                      <a:round/>
                      <a:headEnd type="none" w="sm" len="sm"/>
                      <a:tailEnd type="none" w="sm" len="sm"/>
                    </a:lnL>
                    <a:lnR w="19050" cap="flat" cmpd="sng" algn="ctr">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9525" cap="flat" cmpd="sng">
                      <a:solidFill>
                        <a:schemeClr val="accent6">
                          <a:alpha val="0"/>
                        </a:schemeClr>
                      </a:solidFill>
                      <a:prstDash val="solid"/>
                      <a:round/>
                      <a:headEnd type="none" w="sm" len="sm"/>
                      <a:tailEnd type="none" w="sm" len="sm"/>
                    </a:lnB>
                  </a:tcPr>
                </a:tc>
                <a:tc>
                  <a:txBody>
                    <a:bodyPr/>
                    <a:lstStyle/>
                    <a:p>
                      <a:pPr marL="0" marR="290195" algn="ctr">
                        <a:lnSpc>
                          <a:spcPct val="150000"/>
                        </a:lnSpc>
                        <a:spcBef>
                          <a:spcPts val="5"/>
                        </a:spcBef>
                        <a:spcAft>
                          <a:spcPts val="0"/>
                        </a:spcAft>
                      </a:pPr>
                      <a:r>
                        <a:rPr lang="en-US" sz="2800" b="1" i="0" u="none" strike="noStrike" cap="none">
                          <a:solidFill>
                            <a:schemeClr val="accent6"/>
                          </a:solidFill>
                          <a:latin typeface="Bahiana"/>
                          <a:ea typeface="Calibri" panose="020F0502020204030204" pitchFamily="34" charset="0"/>
                          <a:cs typeface="Arial" panose="020B0604020202020204" pitchFamily="34" charset="0"/>
                          <a:sym typeface="Arial"/>
                        </a:rPr>
                        <a:t>16.00</a:t>
                      </a:r>
                      <a:endParaRPr lang="en-US" sz="2800" b="1" i="0" u="none" strike="noStrike" cap="none">
                        <a:solidFill>
                          <a:schemeClr val="accent6"/>
                        </a:solidFill>
                        <a:latin typeface="Bahiana"/>
                        <a:ea typeface="Tahoma" panose="020B0604030504040204" pitchFamily="34" charset="0"/>
                        <a:cs typeface="Arial" panose="020B0604020202020204" pitchFamily="34" charset="0"/>
                        <a:sym typeface="Arial"/>
                      </a:endParaRPr>
                    </a:p>
                  </a:txBody>
                  <a:tcPr marL="68580" marR="68580" marT="0" marB="0"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9525" cap="flat" cmpd="sng">
                      <a:solidFill>
                        <a:schemeClr val="accent6">
                          <a:alpha val="0"/>
                        </a:schemeClr>
                      </a:solidFill>
                      <a:prstDash val="solid"/>
                      <a:round/>
                      <a:headEnd type="none" w="sm" len="sm"/>
                      <a:tailEnd type="none" w="sm" len="sm"/>
                    </a:lnB>
                  </a:tcPr>
                </a:tc>
                <a:tc>
                  <a:txBody>
                    <a:bodyPr/>
                    <a:lstStyle/>
                    <a:p>
                      <a:pPr marL="0" marR="290195" algn="ctr">
                        <a:lnSpc>
                          <a:spcPct val="150000"/>
                        </a:lnSpc>
                        <a:spcBef>
                          <a:spcPts val="5"/>
                        </a:spcBef>
                        <a:spcAft>
                          <a:spcPts val="0"/>
                        </a:spcAft>
                      </a:pPr>
                      <a:r>
                        <a:rPr lang="en-US" sz="2800" b="1" i="0" u="none" strike="noStrike" cap="none" dirty="0">
                          <a:solidFill>
                            <a:schemeClr val="accent6"/>
                          </a:solidFill>
                          <a:latin typeface="Bahiana"/>
                          <a:ea typeface="Calibri" panose="020F0502020204030204" pitchFamily="34" charset="0"/>
                          <a:cs typeface="Arial" panose="020B0604020202020204" pitchFamily="34" charset="0"/>
                          <a:sym typeface="Arial"/>
                        </a:rPr>
                        <a:t>16.27</a:t>
                      </a:r>
                      <a:endParaRPr lang="en-US" sz="2800" b="1" i="0" u="none" strike="noStrike" cap="none" dirty="0">
                        <a:solidFill>
                          <a:schemeClr val="accent6"/>
                        </a:solidFill>
                        <a:latin typeface="Bahiana"/>
                        <a:ea typeface="Tahoma" panose="020B0604030504040204" pitchFamily="34" charset="0"/>
                        <a:cs typeface="Arial" panose="020B0604020202020204" pitchFamily="34" charset="0"/>
                        <a:sym typeface="Arial"/>
                      </a:endParaRPr>
                    </a:p>
                  </a:txBody>
                  <a:tcPr marL="68580" marR="68580" marT="0" marB="0"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9525" cap="flat" cmpd="sng">
                      <a:solidFill>
                        <a:schemeClr val="accent6">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4622" name="Google Shape;4622;p41"/>
          <p:cNvSpPr/>
          <p:nvPr/>
        </p:nvSpPr>
        <p:spPr>
          <a:xfrm flipH="1">
            <a:off x="8310915" y="669516"/>
            <a:ext cx="161824" cy="152465"/>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1"/>
          <p:cNvSpPr/>
          <p:nvPr/>
        </p:nvSpPr>
        <p:spPr>
          <a:xfrm flipH="1">
            <a:off x="921393" y="96701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FFFFFF">
              <a:alpha val="7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1"/>
          <p:cNvSpPr/>
          <p:nvPr/>
        </p:nvSpPr>
        <p:spPr>
          <a:xfrm rot="-5161232">
            <a:off x="875771" y="702509"/>
            <a:ext cx="110121" cy="86491"/>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1"/>
          <p:cNvSpPr/>
          <p:nvPr/>
        </p:nvSpPr>
        <p:spPr>
          <a:xfrm flipH="1">
            <a:off x="490590" y="1003129"/>
            <a:ext cx="161824" cy="152465"/>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8C7FBCCC-E737-F985-306A-B6BE2BCB1932}"/>
              </a:ext>
            </a:extLst>
          </p:cNvPr>
          <p:cNvSpPr txBox="1"/>
          <p:nvPr/>
        </p:nvSpPr>
        <p:spPr>
          <a:xfrm>
            <a:off x="-627233" y="5309400"/>
            <a:ext cx="6072068" cy="107722"/>
          </a:xfrm>
          <a:prstGeom prst="rect">
            <a:avLst/>
          </a:prstGeom>
          <a:noFill/>
        </p:spPr>
        <p:txBody>
          <a:bodyPr wrap="square">
            <a:spAutoFit/>
          </a:bodyPr>
          <a:lstStyle/>
          <a:p>
            <a:r>
              <a:rPr lang="en-US" sz="100" dirty="0">
                <a:solidFill>
                  <a:srgbClr val="525252"/>
                </a:solidFill>
              </a:rPr>
              <a:t>sameh218767</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03"/>
        <p:cNvGrpSpPr/>
        <p:nvPr/>
      </p:nvGrpSpPr>
      <p:grpSpPr>
        <a:xfrm>
          <a:off x="0" y="0"/>
          <a:ext cx="0" cy="0"/>
          <a:chOff x="0" y="0"/>
          <a:chExt cx="0" cy="0"/>
        </a:xfrm>
      </p:grpSpPr>
      <p:grpSp>
        <p:nvGrpSpPr>
          <p:cNvPr id="4856" name="Google Shape;4856;p43"/>
          <p:cNvGrpSpPr/>
          <p:nvPr/>
        </p:nvGrpSpPr>
        <p:grpSpPr>
          <a:xfrm rot="-168343">
            <a:off x="5631381" y="3576883"/>
            <a:ext cx="255910" cy="1874983"/>
            <a:chOff x="-3200841" y="3196752"/>
            <a:chExt cx="229426" cy="1680940"/>
          </a:xfrm>
        </p:grpSpPr>
        <p:sp>
          <p:nvSpPr>
            <p:cNvPr id="4857" name="Google Shape;4857;p43"/>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3"/>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3"/>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3"/>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3"/>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3"/>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3" name="Google Shape;4863;p43"/>
          <p:cNvGrpSpPr/>
          <p:nvPr/>
        </p:nvGrpSpPr>
        <p:grpSpPr>
          <a:xfrm>
            <a:off x="5984648" y="4078213"/>
            <a:ext cx="167643" cy="2112146"/>
            <a:chOff x="-651590" y="3045822"/>
            <a:chExt cx="150299" cy="1893622"/>
          </a:xfrm>
        </p:grpSpPr>
        <p:sp>
          <p:nvSpPr>
            <p:cNvPr id="4864" name="Google Shape;4864;p43"/>
            <p:cNvSpPr/>
            <p:nvPr/>
          </p:nvSpPr>
          <p:spPr>
            <a:xfrm>
              <a:off x="-651590" y="3045822"/>
              <a:ext cx="150299" cy="1893622"/>
            </a:xfrm>
            <a:custGeom>
              <a:avLst/>
              <a:gdLst/>
              <a:ahLst/>
              <a:cxnLst/>
              <a:rect l="l" t="t" r="r" b="b"/>
              <a:pathLst>
                <a:path w="718" h="9046" extrusionOk="0">
                  <a:moveTo>
                    <a:pt x="378" y="29"/>
                  </a:moveTo>
                  <a:cubicBezTo>
                    <a:pt x="391" y="29"/>
                    <a:pt x="412" y="29"/>
                    <a:pt x="433" y="38"/>
                  </a:cubicBezTo>
                  <a:cubicBezTo>
                    <a:pt x="454" y="42"/>
                    <a:pt x="471" y="55"/>
                    <a:pt x="492" y="68"/>
                  </a:cubicBezTo>
                  <a:cubicBezTo>
                    <a:pt x="518" y="93"/>
                    <a:pt x="552" y="131"/>
                    <a:pt x="573" y="199"/>
                  </a:cubicBezTo>
                  <a:cubicBezTo>
                    <a:pt x="586" y="229"/>
                    <a:pt x="594" y="267"/>
                    <a:pt x="603" y="305"/>
                  </a:cubicBezTo>
                  <a:cubicBezTo>
                    <a:pt x="611" y="348"/>
                    <a:pt x="620" y="390"/>
                    <a:pt x="628" y="441"/>
                  </a:cubicBezTo>
                  <a:cubicBezTo>
                    <a:pt x="654" y="632"/>
                    <a:pt x="649" y="878"/>
                    <a:pt x="607" y="1154"/>
                  </a:cubicBezTo>
                  <a:cubicBezTo>
                    <a:pt x="569" y="1430"/>
                    <a:pt x="492" y="1740"/>
                    <a:pt x="437" y="2067"/>
                  </a:cubicBezTo>
                  <a:cubicBezTo>
                    <a:pt x="378" y="2398"/>
                    <a:pt x="348" y="2750"/>
                    <a:pt x="352" y="3102"/>
                  </a:cubicBezTo>
                  <a:cubicBezTo>
                    <a:pt x="352" y="3455"/>
                    <a:pt x="386" y="3803"/>
                    <a:pt x="446" y="4134"/>
                  </a:cubicBezTo>
                  <a:cubicBezTo>
                    <a:pt x="454" y="4185"/>
                    <a:pt x="463" y="4231"/>
                    <a:pt x="471" y="4282"/>
                  </a:cubicBezTo>
                  <a:cubicBezTo>
                    <a:pt x="522" y="4554"/>
                    <a:pt x="582" y="4813"/>
                    <a:pt x="620" y="5046"/>
                  </a:cubicBezTo>
                  <a:cubicBezTo>
                    <a:pt x="662" y="5322"/>
                    <a:pt x="675" y="5568"/>
                    <a:pt x="658" y="5763"/>
                  </a:cubicBezTo>
                  <a:cubicBezTo>
                    <a:pt x="645" y="5954"/>
                    <a:pt x="620" y="6095"/>
                    <a:pt x="603" y="6167"/>
                  </a:cubicBezTo>
                  <a:cubicBezTo>
                    <a:pt x="594" y="6222"/>
                    <a:pt x="582" y="6269"/>
                    <a:pt x="577" y="6303"/>
                  </a:cubicBezTo>
                  <a:cubicBezTo>
                    <a:pt x="569" y="6315"/>
                    <a:pt x="565" y="6332"/>
                    <a:pt x="556" y="6358"/>
                  </a:cubicBezTo>
                  <a:cubicBezTo>
                    <a:pt x="535" y="6421"/>
                    <a:pt x="480" y="6612"/>
                    <a:pt x="416" y="6863"/>
                  </a:cubicBezTo>
                  <a:cubicBezTo>
                    <a:pt x="352" y="7117"/>
                    <a:pt x="293" y="7436"/>
                    <a:pt x="276" y="7763"/>
                  </a:cubicBezTo>
                  <a:cubicBezTo>
                    <a:pt x="259" y="8089"/>
                    <a:pt x="297" y="8416"/>
                    <a:pt x="374" y="8667"/>
                  </a:cubicBezTo>
                  <a:cubicBezTo>
                    <a:pt x="382" y="8701"/>
                    <a:pt x="391" y="8730"/>
                    <a:pt x="399" y="8760"/>
                  </a:cubicBezTo>
                  <a:cubicBezTo>
                    <a:pt x="412" y="8786"/>
                    <a:pt x="420" y="8815"/>
                    <a:pt x="429" y="8841"/>
                  </a:cubicBezTo>
                  <a:cubicBezTo>
                    <a:pt x="450" y="8892"/>
                    <a:pt x="458" y="8943"/>
                    <a:pt x="446" y="8972"/>
                  </a:cubicBezTo>
                  <a:cubicBezTo>
                    <a:pt x="442" y="8981"/>
                    <a:pt x="437" y="8989"/>
                    <a:pt x="433" y="8993"/>
                  </a:cubicBezTo>
                  <a:cubicBezTo>
                    <a:pt x="425" y="8985"/>
                    <a:pt x="420" y="8972"/>
                    <a:pt x="408" y="8960"/>
                  </a:cubicBezTo>
                  <a:cubicBezTo>
                    <a:pt x="382" y="8917"/>
                    <a:pt x="331" y="8841"/>
                    <a:pt x="272" y="8696"/>
                  </a:cubicBezTo>
                  <a:cubicBezTo>
                    <a:pt x="255" y="8650"/>
                    <a:pt x="234" y="8582"/>
                    <a:pt x="212" y="8488"/>
                  </a:cubicBezTo>
                  <a:cubicBezTo>
                    <a:pt x="191" y="8399"/>
                    <a:pt x="174" y="8285"/>
                    <a:pt x="170" y="8153"/>
                  </a:cubicBezTo>
                  <a:cubicBezTo>
                    <a:pt x="170" y="8022"/>
                    <a:pt x="178" y="7873"/>
                    <a:pt x="200" y="7707"/>
                  </a:cubicBezTo>
                  <a:cubicBezTo>
                    <a:pt x="221" y="7546"/>
                    <a:pt x="259" y="7372"/>
                    <a:pt x="301" y="7185"/>
                  </a:cubicBezTo>
                  <a:cubicBezTo>
                    <a:pt x="382" y="6812"/>
                    <a:pt x="501" y="6400"/>
                    <a:pt x="560" y="5946"/>
                  </a:cubicBezTo>
                  <a:cubicBezTo>
                    <a:pt x="586" y="5721"/>
                    <a:pt x="594" y="5483"/>
                    <a:pt x="577" y="5250"/>
                  </a:cubicBezTo>
                  <a:cubicBezTo>
                    <a:pt x="565" y="5012"/>
                    <a:pt x="522" y="4775"/>
                    <a:pt x="475" y="4541"/>
                  </a:cubicBezTo>
                  <a:cubicBezTo>
                    <a:pt x="425" y="4308"/>
                    <a:pt x="365" y="4078"/>
                    <a:pt x="323" y="3849"/>
                  </a:cubicBezTo>
                  <a:cubicBezTo>
                    <a:pt x="280" y="3620"/>
                    <a:pt x="255" y="3391"/>
                    <a:pt x="255" y="3166"/>
                  </a:cubicBezTo>
                  <a:cubicBezTo>
                    <a:pt x="246" y="2716"/>
                    <a:pt x="306" y="2287"/>
                    <a:pt x="352" y="1910"/>
                  </a:cubicBezTo>
                  <a:cubicBezTo>
                    <a:pt x="399" y="1528"/>
                    <a:pt x="429" y="1192"/>
                    <a:pt x="433" y="925"/>
                  </a:cubicBezTo>
                  <a:cubicBezTo>
                    <a:pt x="437" y="662"/>
                    <a:pt x="416" y="462"/>
                    <a:pt x="399" y="365"/>
                  </a:cubicBezTo>
                  <a:cubicBezTo>
                    <a:pt x="382" y="212"/>
                    <a:pt x="357" y="131"/>
                    <a:pt x="344" y="89"/>
                  </a:cubicBezTo>
                  <a:cubicBezTo>
                    <a:pt x="335" y="59"/>
                    <a:pt x="331" y="46"/>
                    <a:pt x="327" y="38"/>
                  </a:cubicBezTo>
                  <a:cubicBezTo>
                    <a:pt x="340" y="34"/>
                    <a:pt x="357" y="29"/>
                    <a:pt x="378" y="29"/>
                  </a:cubicBezTo>
                  <a:close/>
                  <a:moveTo>
                    <a:pt x="318" y="42"/>
                  </a:moveTo>
                  <a:cubicBezTo>
                    <a:pt x="318" y="51"/>
                    <a:pt x="323" y="63"/>
                    <a:pt x="327" y="89"/>
                  </a:cubicBezTo>
                  <a:cubicBezTo>
                    <a:pt x="331" y="135"/>
                    <a:pt x="352" y="216"/>
                    <a:pt x="369" y="373"/>
                  </a:cubicBezTo>
                  <a:cubicBezTo>
                    <a:pt x="382" y="475"/>
                    <a:pt x="399" y="666"/>
                    <a:pt x="391" y="933"/>
                  </a:cubicBezTo>
                  <a:cubicBezTo>
                    <a:pt x="386" y="1197"/>
                    <a:pt x="352" y="1532"/>
                    <a:pt x="301" y="1910"/>
                  </a:cubicBezTo>
                  <a:cubicBezTo>
                    <a:pt x="255" y="2287"/>
                    <a:pt x="195" y="2716"/>
                    <a:pt x="200" y="3170"/>
                  </a:cubicBezTo>
                  <a:cubicBezTo>
                    <a:pt x="204" y="3399"/>
                    <a:pt x="229" y="3633"/>
                    <a:pt x="272" y="3866"/>
                  </a:cubicBezTo>
                  <a:cubicBezTo>
                    <a:pt x="318" y="4095"/>
                    <a:pt x="374" y="4329"/>
                    <a:pt x="425" y="4558"/>
                  </a:cubicBezTo>
                  <a:cubicBezTo>
                    <a:pt x="471" y="4792"/>
                    <a:pt x="509" y="5025"/>
                    <a:pt x="526" y="5258"/>
                  </a:cubicBezTo>
                  <a:cubicBezTo>
                    <a:pt x="539" y="5492"/>
                    <a:pt x="531" y="5721"/>
                    <a:pt x="505" y="5946"/>
                  </a:cubicBezTo>
                  <a:cubicBezTo>
                    <a:pt x="450" y="6392"/>
                    <a:pt x="335" y="6808"/>
                    <a:pt x="251" y="7181"/>
                  </a:cubicBezTo>
                  <a:cubicBezTo>
                    <a:pt x="208" y="7368"/>
                    <a:pt x="174" y="7546"/>
                    <a:pt x="153" y="7707"/>
                  </a:cubicBezTo>
                  <a:cubicBezTo>
                    <a:pt x="132" y="7873"/>
                    <a:pt x="123" y="8026"/>
                    <a:pt x="132" y="8162"/>
                  </a:cubicBezTo>
                  <a:cubicBezTo>
                    <a:pt x="136" y="8293"/>
                    <a:pt x="153" y="8408"/>
                    <a:pt x="174" y="8501"/>
                  </a:cubicBezTo>
                  <a:cubicBezTo>
                    <a:pt x="200" y="8595"/>
                    <a:pt x="225" y="8667"/>
                    <a:pt x="246" y="8713"/>
                  </a:cubicBezTo>
                  <a:cubicBezTo>
                    <a:pt x="306" y="8853"/>
                    <a:pt x="361" y="8926"/>
                    <a:pt x="395" y="8968"/>
                  </a:cubicBezTo>
                  <a:cubicBezTo>
                    <a:pt x="403" y="8981"/>
                    <a:pt x="416" y="8993"/>
                    <a:pt x="420" y="8998"/>
                  </a:cubicBezTo>
                  <a:cubicBezTo>
                    <a:pt x="413" y="9003"/>
                    <a:pt x="404" y="9005"/>
                    <a:pt x="394" y="9005"/>
                  </a:cubicBezTo>
                  <a:cubicBezTo>
                    <a:pt x="388" y="9005"/>
                    <a:pt x="381" y="9004"/>
                    <a:pt x="374" y="9002"/>
                  </a:cubicBezTo>
                  <a:cubicBezTo>
                    <a:pt x="348" y="8998"/>
                    <a:pt x="331" y="8985"/>
                    <a:pt x="318" y="8972"/>
                  </a:cubicBezTo>
                  <a:cubicBezTo>
                    <a:pt x="284" y="8938"/>
                    <a:pt x="267" y="8913"/>
                    <a:pt x="259" y="8900"/>
                  </a:cubicBezTo>
                  <a:cubicBezTo>
                    <a:pt x="255" y="8892"/>
                    <a:pt x="251" y="8887"/>
                    <a:pt x="246" y="8883"/>
                  </a:cubicBezTo>
                  <a:cubicBezTo>
                    <a:pt x="242" y="8875"/>
                    <a:pt x="238" y="8862"/>
                    <a:pt x="229" y="8849"/>
                  </a:cubicBezTo>
                  <a:cubicBezTo>
                    <a:pt x="225" y="8836"/>
                    <a:pt x="217" y="8828"/>
                    <a:pt x="212" y="8815"/>
                  </a:cubicBezTo>
                  <a:cubicBezTo>
                    <a:pt x="204" y="8802"/>
                    <a:pt x="200" y="8790"/>
                    <a:pt x="191" y="8773"/>
                  </a:cubicBezTo>
                  <a:cubicBezTo>
                    <a:pt x="178" y="8743"/>
                    <a:pt x="166" y="8713"/>
                    <a:pt x="153" y="8675"/>
                  </a:cubicBezTo>
                  <a:cubicBezTo>
                    <a:pt x="119" y="8582"/>
                    <a:pt x="60" y="8391"/>
                    <a:pt x="47" y="8123"/>
                  </a:cubicBezTo>
                  <a:cubicBezTo>
                    <a:pt x="43" y="7992"/>
                    <a:pt x="47" y="7839"/>
                    <a:pt x="68" y="7678"/>
                  </a:cubicBezTo>
                  <a:cubicBezTo>
                    <a:pt x="85" y="7512"/>
                    <a:pt x="123" y="7334"/>
                    <a:pt x="170" y="7147"/>
                  </a:cubicBezTo>
                  <a:cubicBezTo>
                    <a:pt x="217" y="6960"/>
                    <a:pt x="272" y="6765"/>
                    <a:pt x="327" y="6557"/>
                  </a:cubicBezTo>
                  <a:cubicBezTo>
                    <a:pt x="382" y="6349"/>
                    <a:pt x="437" y="6133"/>
                    <a:pt x="467" y="5904"/>
                  </a:cubicBezTo>
                  <a:cubicBezTo>
                    <a:pt x="497" y="5674"/>
                    <a:pt x="497" y="5437"/>
                    <a:pt x="475" y="5199"/>
                  </a:cubicBezTo>
                  <a:cubicBezTo>
                    <a:pt x="450" y="4961"/>
                    <a:pt x="403" y="4724"/>
                    <a:pt x="352" y="4486"/>
                  </a:cubicBezTo>
                  <a:cubicBezTo>
                    <a:pt x="246" y="4019"/>
                    <a:pt x="119" y="3552"/>
                    <a:pt x="98" y="3098"/>
                  </a:cubicBezTo>
                  <a:cubicBezTo>
                    <a:pt x="85" y="2873"/>
                    <a:pt x="102" y="2652"/>
                    <a:pt x="127" y="2440"/>
                  </a:cubicBezTo>
                  <a:cubicBezTo>
                    <a:pt x="153" y="2228"/>
                    <a:pt x="183" y="2024"/>
                    <a:pt x="204" y="1833"/>
                  </a:cubicBezTo>
                  <a:cubicBezTo>
                    <a:pt x="225" y="1638"/>
                    <a:pt x="238" y="1455"/>
                    <a:pt x="234" y="1290"/>
                  </a:cubicBezTo>
                  <a:cubicBezTo>
                    <a:pt x="234" y="1120"/>
                    <a:pt x="212" y="967"/>
                    <a:pt x="183" y="836"/>
                  </a:cubicBezTo>
                  <a:cubicBezTo>
                    <a:pt x="157" y="704"/>
                    <a:pt x="136" y="590"/>
                    <a:pt x="132" y="496"/>
                  </a:cubicBezTo>
                  <a:cubicBezTo>
                    <a:pt x="127" y="403"/>
                    <a:pt x="140" y="331"/>
                    <a:pt x="157" y="284"/>
                  </a:cubicBezTo>
                  <a:cubicBezTo>
                    <a:pt x="191" y="161"/>
                    <a:pt x="246" y="101"/>
                    <a:pt x="280" y="68"/>
                  </a:cubicBezTo>
                  <a:cubicBezTo>
                    <a:pt x="284" y="68"/>
                    <a:pt x="293" y="59"/>
                    <a:pt x="310" y="46"/>
                  </a:cubicBezTo>
                  <a:cubicBezTo>
                    <a:pt x="314" y="46"/>
                    <a:pt x="314" y="46"/>
                    <a:pt x="318" y="42"/>
                  </a:cubicBezTo>
                  <a:close/>
                  <a:moveTo>
                    <a:pt x="397" y="1"/>
                  </a:moveTo>
                  <a:cubicBezTo>
                    <a:pt x="390" y="1"/>
                    <a:pt x="382" y="2"/>
                    <a:pt x="374" y="4"/>
                  </a:cubicBezTo>
                  <a:cubicBezTo>
                    <a:pt x="344" y="8"/>
                    <a:pt x="323" y="17"/>
                    <a:pt x="310" y="25"/>
                  </a:cubicBezTo>
                  <a:cubicBezTo>
                    <a:pt x="301" y="29"/>
                    <a:pt x="297" y="34"/>
                    <a:pt x="289" y="38"/>
                  </a:cubicBezTo>
                  <a:cubicBezTo>
                    <a:pt x="251" y="63"/>
                    <a:pt x="174" y="123"/>
                    <a:pt x="123" y="280"/>
                  </a:cubicBezTo>
                  <a:cubicBezTo>
                    <a:pt x="106" y="326"/>
                    <a:pt x="89" y="407"/>
                    <a:pt x="93" y="505"/>
                  </a:cubicBezTo>
                  <a:cubicBezTo>
                    <a:pt x="98" y="602"/>
                    <a:pt x="119" y="717"/>
                    <a:pt x="144" y="848"/>
                  </a:cubicBezTo>
                  <a:cubicBezTo>
                    <a:pt x="170" y="980"/>
                    <a:pt x="187" y="1129"/>
                    <a:pt x="191" y="1294"/>
                  </a:cubicBezTo>
                  <a:cubicBezTo>
                    <a:pt x="191" y="1460"/>
                    <a:pt x="178" y="1642"/>
                    <a:pt x="157" y="1833"/>
                  </a:cubicBezTo>
                  <a:cubicBezTo>
                    <a:pt x="132" y="2024"/>
                    <a:pt x="106" y="2228"/>
                    <a:pt x="77" y="2440"/>
                  </a:cubicBezTo>
                  <a:cubicBezTo>
                    <a:pt x="51" y="2652"/>
                    <a:pt x="34" y="2877"/>
                    <a:pt x="47" y="3106"/>
                  </a:cubicBezTo>
                  <a:cubicBezTo>
                    <a:pt x="68" y="3569"/>
                    <a:pt x="195" y="4040"/>
                    <a:pt x="301" y="4507"/>
                  </a:cubicBezTo>
                  <a:cubicBezTo>
                    <a:pt x="352" y="4741"/>
                    <a:pt x="399" y="4974"/>
                    <a:pt x="425" y="5212"/>
                  </a:cubicBezTo>
                  <a:cubicBezTo>
                    <a:pt x="446" y="5445"/>
                    <a:pt x="446" y="5679"/>
                    <a:pt x="416" y="5904"/>
                  </a:cubicBezTo>
                  <a:cubicBezTo>
                    <a:pt x="352" y="6353"/>
                    <a:pt x="212" y="6765"/>
                    <a:pt x="123" y="7143"/>
                  </a:cubicBezTo>
                  <a:cubicBezTo>
                    <a:pt x="77" y="7330"/>
                    <a:pt x="38" y="7508"/>
                    <a:pt x="21" y="7678"/>
                  </a:cubicBezTo>
                  <a:cubicBezTo>
                    <a:pt x="4" y="7843"/>
                    <a:pt x="0" y="7996"/>
                    <a:pt x="4" y="8132"/>
                  </a:cubicBezTo>
                  <a:cubicBezTo>
                    <a:pt x="21" y="8404"/>
                    <a:pt x="85" y="8599"/>
                    <a:pt x="123" y="8692"/>
                  </a:cubicBezTo>
                  <a:cubicBezTo>
                    <a:pt x="136" y="8730"/>
                    <a:pt x="153" y="8760"/>
                    <a:pt x="166" y="8786"/>
                  </a:cubicBezTo>
                  <a:cubicBezTo>
                    <a:pt x="174" y="8802"/>
                    <a:pt x="178" y="8815"/>
                    <a:pt x="187" y="8828"/>
                  </a:cubicBezTo>
                  <a:cubicBezTo>
                    <a:pt x="191" y="8836"/>
                    <a:pt x="200" y="8849"/>
                    <a:pt x="204" y="8858"/>
                  </a:cubicBezTo>
                  <a:cubicBezTo>
                    <a:pt x="217" y="8879"/>
                    <a:pt x="229" y="8900"/>
                    <a:pt x="238" y="8913"/>
                  </a:cubicBezTo>
                  <a:cubicBezTo>
                    <a:pt x="246" y="8926"/>
                    <a:pt x="251" y="8930"/>
                    <a:pt x="255" y="8938"/>
                  </a:cubicBezTo>
                  <a:cubicBezTo>
                    <a:pt x="263" y="8955"/>
                    <a:pt x="276" y="8972"/>
                    <a:pt x="297" y="8993"/>
                  </a:cubicBezTo>
                  <a:cubicBezTo>
                    <a:pt x="306" y="9006"/>
                    <a:pt x="331" y="9032"/>
                    <a:pt x="365" y="9040"/>
                  </a:cubicBezTo>
                  <a:cubicBezTo>
                    <a:pt x="375" y="9043"/>
                    <a:pt x="388" y="9045"/>
                    <a:pt x="401" y="9045"/>
                  </a:cubicBezTo>
                  <a:cubicBezTo>
                    <a:pt x="410" y="9045"/>
                    <a:pt x="420" y="9044"/>
                    <a:pt x="429" y="9040"/>
                  </a:cubicBezTo>
                  <a:cubicBezTo>
                    <a:pt x="450" y="9032"/>
                    <a:pt x="475" y="9015"/>
                    <a:pt x="484" y="8989"/>
                  </a:cubicBezTo>
                  <a:cubicBezTo>
                    <a:pt x="505" y="8934"/>
                    <a:pt x="488" y="8879"/>
                    <a:pt x="471" y="8824"/>
                  </a:cubicBezTo>
                  <a:cubicBezTo>
                    <a:pt x="454" y="8773"/>
                    <a:pt x="433" y="8713"/>
                    <a:pt x="416" y="8654"/>
                  </a:cubicBezTo>
                  <a:cubicBezTo>
                    <a:pt x="348" y="8404"/>
                    <a:pt x="314" y="8081"/>
                    <a:pt x="331" y="7763"/>
                  </a:cubicBezTo>
                  <a:cubicBezTo>
                    <a:pt x="344" y="7440"/>
                    <a:pt x="403" y="7122"/>
                    <a:pt x="463" y="6871"/>
                  </a:cubicBezTo>
                  <a:cubicBezTo>
                    <a:pt x="522" y="6621"/>
                    <a:pt x="577" y="6430"/>
                    <a:pt x="590" y="6362"/>
                  </a:cubicBezTo>
                  <a:cubicBezTo>
                    <a:pt x="594" y="6336"/>
                    <a:pt x="599" y="6315"/>
                    <a:pt x="603" y="6303"/>
                  </a:cubicBezTo>
                  <a:cubicBezTo>
                    <a:pt x="611" y="6269"/>
                    <a:pt x="624" y="6226"/>
                    <a:pt x="637" y="6171"/>
                  </a:cubicBezTo>
                  <a:cubicBezTo>
                    <a:pt x="654" y="6099"/>
                    <a:pt x="688" y="5954"/>
                    <a:pt x="700" y="5759"/>
                  </a:cubicBezTo>
                  <a:cubicBezTo>
                    <a:pt x="717" y="5564"/>
                    <a:pt x="709" y="5314"/>
                    <a:pt x="662" y="5033"/>
                  </a:cubicBezTo>
                  <a:cubicBezTo>
                    <a:pt x="637" y="4842"/>
                    <a:pt x="594" y="4634"/>
                    <a:pt x="548" y="4418"/>
                  </a:cubicBezTo>
                  <a:cubicBezTo>
                    <a:pt x="531" y="4320"/>
                    <a:pt x="509" y="4223"/>
                    <a:pt x="492" y="4121"/>
                  </a:cubicBezTo>
                  <a:cubicBezTo>
                    <a:pt x="437" y="3794"/>
                    <a:pt x="403" y="3446"/>
                    <a:pt x="403" y="3094"/>
                  </a:cubicBezTo>
                  <a:cubicBezTo>
                    <a:pt x="403" y="2746"/>
                    <a:pt x="433" y="2398"/>
                    <a:pt x="488" y="2071"/>
                  </a:cubicBezTo>
                  <a:cubicBezTo>
                    <a:pt x="543" y="1744"/>
                    <a:pt x="616" y="1438"/>
                    <a:pt x="658" y="1158"/>
                  </a:cubicBezTo>
                  <a:cubicBezTo>
                    <a:pt x="696" y="878"/>
                    <a:pt x="700" y="624"/>
                    <a:pt x="666" y="428"/>
                  </a:cubicBezTo>
                  <a:cubicBezTo>
                    <a:pt x="662" y="382"/>
                    <a:pt x="649" y="335"/>
                    <a:pt x="641" y="292"/>
                  </a:cubicBezTo>
                  <a:cubicBezTo>
                    <a:pt x="633" y="250"/>
                    <a:pt x="620" y="212"/>
                    <a:pt x="607" y="178"/>
                  </a:cubicBezTo>
                  <a:cubicBezTo>
                    <a:pt x="582" y="114"/>
                    <a:pt x="543" y="63"/>
                    <a:pt x="509" y="42"/>
                  </a:cubicBezTo>
                  <a:cubicBezTo>
                    <a:pt x="480" y="17"/>
                    <a:pt x="450" y="8"/>
                    <a:pt x="425" y="4"/>
                  </a:cubicBezTo>
                  <a:cubicBezTo>
                    <a:pt x="414" y="2"/>
                    <a:pt x="405" y="1"/>
                    <a:pt x="39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3"/>
            <p:cNvSpPr/>
            <p:nvPr/>
          </p:nvSpPr>
          <p:spPr>
            <a:xfrm>
              <a:off x="-642798" y="3054614"/>
              <a:ext cx="104246" cy="1876247"/>
            </a:xfrm>
            <a:custGeom>
              <a:avLst/>
              <a:gdLst/>
              <a:ahLst/>
              <a:cxnLst/>
              <a:rect l="l" t="t" r="r" b="b"/>
              <a:pathLst>
                <a:path w="498" h="8963" extrusionOk="0">
                  <a:moveTo>
                    <a:pt x="276" y="0"/>
                  </a:moveTo>
                  <a:cubicBezTo>
                    <a:pt x="272" y="4"/>
                    <a:pt x="272" y="4"/>
                    <a:pt x="268" y="9"/>
                  </a:cubicBezTo>
                  <a:cubicBezTo>
                    <a:pt x="251" y="17"/>
                    <a:pt x="242" y="26"/>
                    <a:pt x="238" y="26"/>
                  </a:cubicBezTo>
                  <a:cubicBezTo>
                    <a:pt x="204" y="59"/>
                    <a:pt x="149" y="119"/>
                    <a:pt x="115" y="242"/>
                  </a:cubicBezTo>
                  <a:cubicBezTo>
                    <a:pt x="98" y="289"/>
                    <a:pt x="85" y="361"/>
                    <a:pt x="90" y="454"/>
                  </a:cubicBezTo>
                  <a:cubicBezTo>
                    <a:pt x="94" y="548"/>
                    <a:pt x="115" y="662"/>
                    <a:pt x="141" y="794"/>
                  </a:cubicBezTo>
                  <a:cubicBezTo>
                    <a:pt x="170" y="925"/>
                    <a:pt x="192" y="1078"/>
                    <a:pt x="192" y="1248"/>
                  </a:cubicBezTo>
                  <a:cubicBezTo>
                    <a:pt x="196" y="1413"/>
                    <a:pt x="183" y="1596"/>
                    <a:pt x="162" y="1791"/>
                  </a:cubicBezTo>
                  <a:cubicBezTo>
                    <a:pt x="141" y="1982"/>
                    <a:pt x="111" y="2186"/>
                    <a:pt x="85" y="2398"/>
                  </a:cubicBezTo>
                  <a:cubicBezTo>
                    <a:pt x="60" y="2610"/>
                    <a:pt x="43" y="2831"/>
                    <a:pt x="56" y="3056"/>
                  </a:cubicBezTo>
                  <a:cubicBezTo>
                    <a:pt x="77" y="3510"/>
                    <a:pt x="204" y="3977"/>
                    <a:pt x="310" y="4444"/>
                  </a:cubicBezTo>
                  <a:cubicBezTo>
                    <a:pt x="361" y="4682"/>
                    <a:pt x="408" y="4919"/>
                    <a:pt x="433" y="5157"/>
                  </a:cubicBezTo>
                  <a:cubicBezTo>
                    <a:pt x="455" y="5395"/>
                    <a:pt x="455" y="5632"/>
                    <a:pt x="425" y="5862"/>
                  </a:cubicBezTo>
                  <a:cubicBezTo>
                    <a:pt x="395" y="6091"/>
                    <a:pt x="340" y="6307"/>
                    <a:pt x="285" y="6515"/>
                  </a:cubicBezTo>
                  <a:cubicBezTo>
                    <a:pt x="230" y="6723"/>
                    <a:pt x="175" y="6918"/>
                    <a:pt x="128" y="7105"/>
                  </a:cubicBezTo>
                  <a:cubicBezTo>
                    <a:pt x="81" y="7292"/>
                    <a:pt x="43" y="7470"/>
                    <a:pt x="26" y="7636"/>
                  </a:cubicBezTo>
                  <a:cubicBezTo>
                    <a:pt x="5" y="7797"/>
                    <a:pt x="1" y="7950"/>
                    <a:pt x="5" y="8081"/>
                  </a:cubicBezTo>
                  <a:cubicBezTo>
                    <a:pt x="18" y="8349"/>
                    <a:pt x="77" y="8540"/>
                    <a:pt x="111" y="8633"/>
                  </a:cubicBezTo>
                  <a:cubicBezTo>
                    <a:pt x="124" y="8671"/>
                    <a:pt x="136" y="8701"/>
                    <a:pt x="149" y="8731"/>
                  </a:cubicBezTo>
                  <a:cubicBezTo>
                    <a:pt x="158" y="8748"/>
                    <a:pt x="162" y="8760"/>
                    <a:pt x="170" y="8773"/>
                  </a:cubicBezTo>
                  <a:cubicBezTo>
                    <a:pt x="175" y="8786"/>
                    <a:pt x="183" y="8794"/>
                    <a:pt x="187" y="8807"/>
                  </a:cubicBezTo>
                  <a:cubicBezTo>
                    <a:pt x="196" y="8820"/>
                    <a:pt x="200" y="8833"/>
                    <a:pt x="204" y="8841"/>
                  </a:cubicBezTo>
                  <a:cubicBezTo>
                    <a:pt x="209" y="8845"/>
                    <a:pt x="213" y="8850"/>
                    <a:pt x="217" y="8858"/>
                  </a:cubicBezTo>
                  <a:cubicBezTo>
                    <a:pt x="225" y="8871"/>
                    <a:pt x="242" y="8896"/>
                    <a:pt x="276" y="8930"/>
                  </a:cubicBezTo>
                  <a:cubicBezTo>
                    <a:pt x="289" y="8943"/>
                    <a:pt x="306" y="8956"/>
                    <a:pt x="332" y="8960"/>
                  </a:cubicBezTo>
                  <a:cubicBezTo>
                    <a:pt x="339" y="8962"/>
                    <a:pt x="346" y="8963"/>
                    <a:pt x="352" y="8963"/>
                  </a:cubicBezTo>
                  <a:cubicBezTo>
                    <a:pt x="362" y="8963"/>
                    <a:pt x="371" y="8961"/>
                    <a:pt x="378" y="8956"/>
                  </a:cubicBezTo>
                  <a:cubicBezTo>
                    <a:pt x="374" y="8951"/>
                    <a:pt x="361" y="8939"/>
                    <a:pt x="353" y="8926"/>
                  </a:cubicBezTo>
                  <a:cubicBezTo>
                    <a:pt x="319" y="8884"/>
                    <a:pt x="264" y="8811"/>
                    <a:pt x="204" y="8671"/>
                  </a:cubicBezTo>
                  <a:cubicBezTo>
                    <a:pt x="183" y="8625"/>
                    <a:pt x="158" y="8553"/>
                    <a:pt x="132" y="8459"/>
                  </a:cubicBezTo>
                  <a:cubicBezTo>
                    <a:pt x="111" y="8366"/>
                    <a:pt x="94" y="8251"/>
                    <a:pt x="90" y="8120"/>
                  </a:cubicBezTo>
                  <a:cubicBezTo>
                    <a:pt x="81" y="7984"/>
                    <a:pt x="90" y="7831"/>
                    <a:pt x="111" y="7665"/>
                  </a:cubicBezTo>
                  <a:cubicBezTo>
                    <a:pt x="132" y="7504"/>
                    <a:pt x="166" y="7326"/>
                    <a:pt x="209" y="7139"/>
                  </a:cubicBezTo>
                  <a:cubicBezTo>
                    <a:pt x="293" y="6766"/>
                    <a:pt x="408" y="6350"/>
                    <a:pt x="463" y="5904"/>
                  </a:cubicBezTo>
                  <a:cubicBezTo>
                    <a:pt x="489" y="5679"/>
                    <a:pt x="497" y="5450"/>
                    <a:pt x="484" y="5216"/>
                  </a:cubicBezTo>
                  <a:cubicBezTo>
                    <a:pt x="467" y="4983"/>
                    <a:pt x="429" y="4750"/>
                    <a:pt x="383" y="4516"/>
                  </a:cubicBezTo>
                  <a:cubicBezTo>
                    <a:pt x="332" y="4287"/>
                    <a:pt x="276" y="4053"/>
                    <a:pt x="230" y="3824"/>
                  </a:cubicBezTo>
                  <a:cubicBezTo>
                    <a:pt x="187" y="3591"/>
                    <a:pt x="162" y="3357"/>
                    <a:pt x="158" y="3128"/>
                  </a:cubicBezTo>
                  <a:cubicBezTo>
                    <a:pt x="153" y="2674"/>
                    <a:pt x="213" y="2245"/>
                    <a:pt x="259" y="1868"/>
                  </a:cubicBezTo>
                  <a:cubicBezTo>
                    <a:pt x="310" y="1490"/>
                    <a:pt x="344" y="1155"/>
                    <a:pt x="349" y="891"/>
                  </a:cubicBezTo>
                  <a:cubicBezTo>
                    <a:pt x="357" y="624"/>
                    <a:pt x="340" y="433"/>
                    <a:pt x="327" y="331"/>
                  </a:cubicBezTo>
                  <a:cubicBezTo>
                    <a:pt x="310" y="174"/>
                    <a:pt x="289" y="93"/>
                    <a:pt x="285" y="47"/>
                  </a:cubicBezTo>
                  <a:cubicBezTo>
                    <a:pt x="281" y="21"/>
                    <a:pt x="276" y="9"/>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3"/>
            <p:cNvSpPr/>
            <p:nvPr/>
          </p:nvSpPr>
          <p:spPr>
            <a:xfrm>
              <a:off x="-616213" y="3051892"/>
              <a:ext cx="105921" cy="1876666"/>
            </a:xfrm>
            <a:custGeom>
              <a:avLst/>
              <a:gdLst/>
              <a:ahLst/>
              <a:cxnLst/>
              <a:rect l="l" t="t" r="r" b="b"/>
              <a:pathLst>
                <a:path w="506" h="8965" extrusionOk="0">
                  <a:moveTo>
                    <a:pt x="209" y="0"/>
                  </a:moveTo>
                  <a:cubicBezTo>
                    <a:pt x="188" y="0"/>
                    <a:pt x="171" y="5"/>
                    <a:pt x="158" y="9"/>
                  </a:cubicBezTo>
                  <a:cubicBezTo>
                    <a:pt x="162" y="17"/>
                    <a:pt x="166" y="30"/>
                    <a:pt x="175" y="60"/>
                  </a:cubicBezTo>
                  <a:cubicBezTo>
                    <a:pt x="188" y="102"/>
                    <a:pt x="213" y="183"/>
                    <a:pt x="230" y="336"/>
                  </a:cubicBezTo>
                  <a:cubicBezTo>
                    <a:pt x="247" y="433"/>
                    <a:pt x="268" y="633"/>
                    <a:pt x="264" y="896"/>
                  </a:cubicBezTo>
                  <a:cubicBezTo>
                    <a:pt x="260" y="1163"/>
                    <a:pt x="230" y="1499"/>
                    <a:pt x="183" y="1881"/>
                  </a:cubicBezTo>
                  <a:cubicBezTo>
                    <a:pt x="137" y="2258"/>
                    <a:pt x="77" y="2687"/>
                    <a:pt x="86" y="3137"/>
                  </a:cubicBezTo>
                  <a:cubicBezTo>
                    <a:pt x="86" y="3362"/>
                    <a:pt x="111" y="3591"/>
                    <a:pt x="154" y="3820"/>
                  </a:cubicBezTo>
                  <a:cubicBezTo>
                    <a:pt x="196" y="4049"/>
                    <a:pt x="256" y="4279"/>
                    <a:pt x="306" y="4512"/>
                  </a:cubicBezTo>
                  <a:cubicBezTo>
                    <a:pt x="353" y="4746"/>
                    <a:pt x="396" y="4983"/>
                    <a:pt x="408" y="5221"/>
                  </a:cubicBezTo>
                  <a:cubicBezTo>
                    <a:pt x="425" y="5454"/>
                    <a:pt x="417" y="5692"/>
                    <a:pt x="391" y="5917"/>
                  </a:cubicBezTo>
                  <a:cubicBezTo>
                    <a:pt x="332" y="6371"/>
                    <a:pt x="213" y="6783"/>
                    <a:pt x="132" y="7156"/>
                  </a:cubicBezTo>
                  <a:cubicBezTo>
                    <a:pt x="90" y="7343"/>
                    <a:pt x="52" y="7517"/>
                    <a:pt x="31" y="7678"/>
                  </a:cubicBezTo>
                  <a:cubicBezTo>
                    <a:pt x="9" y="7844"/>
                    <a:pt x="1" y="7993"/>
                    <a:pt x="1" y="8124"/>
                  </a:cubicBezTo>
                  <a:cubicBezTo>
                    <a:pt x="5" y="8256"/>
                    <a:pt x="22" y="8370"/>
                    <a:pt x="43" y="8459"/>
                  </a:cubicBezTo>
                  <a:cubicBezTo>
                    <a:pt x="65" y="8553"/>
                    <a:pt x="86" y="8621"/>
                    <a:pt x="103" y="8667"/>
                  </a:cubicBezTo>
                  <a:cubicBezTo>
                    <a:pt x="162" y="8812"/>
                    <a:pt x="213" y="8888"/>
                    <a:pt x="239" y="8931"/>
                  </a:cubicBezTo>
                  <a:cubicBezTo>
                    <a:pt x="251" y="8943"/>
                    <a:pt x="256" y="8956"/>
                    <a:pt x="264" y="8964"/>
                  </a:cubicBezTo>
                  <a:cubicBezTo>
                    <a:pt x="268" y="8960"/>
                    <a:pt x="273" y="8952"/>
                    <a:pt x="277" y="8943"/>
                  </a:cubicBezTo>
                  <a:cubicBezTo>
                    <a:pt x="289" y="8914"/>
                    <a:pt x="281" y="8863"/>
                    <a:pt x="260" y="8812"/>
                  </a:cubicBezTo>
                  <a:cubicBezTo>
                    <a:pt x="251" y="8786"/>
                    <a:pt x="243" y="8757"/>
                    <a:pt x="230" y="8731"/>
                  </a:cubicBezTo>
                  <a:cubicBezTo>
                    <a:pt x="222" y="8701"/>
                    <a:pt x="213" y="8672"/>
                    <a:pt x="205" y="8638"/>
                  </a:cubicBezTo>
                  <a:cubicBezTo>
                    <a:pt x="128" y="8387"/>
                    <a:pt x="90" y="8060"/>
                    <a:pt x="107" y="7734"/>
                  </a:cubicBezTo>
                  <a:cubicBezTo>
                    <a:pt x="124" y="7407"/>
                    <a:pt x="183" y="7088"/>
                    <a:pt x="247" y="6834"/>
                  </a:cubicBezTo>
                  <a:cubicBezTo>
                    <a:pt x="311" y="6583"/>
                    <a:pt x="366" y="6392"/>
                    <a:pt x="387" y="6329"/>
                  </a:cubicBezTo>
                  <a:cubicBezTo>
                    <a:pt x="396" y="6303"/>
                    <a:pt x="400" y="6286"/>
                    <a:pt x="408" y="6274"/>
                  </a:cubicBezTo>
                  <a:cubicBezTo>
                    <a:pt x="413" y="6240"/>
                    <a:pt x="425" y="6193"/>
                    <a:pt x="434" y="6138"/>
                  </a:cubicBezTo>
                  <a:cubicBezTo>
                    <a:pt x="451" y="6066"/>
                    <a:pt x="476" y="5925"/>
                    <a:pt x="489" y="5734"/>
                  </a:cubicBezTo>
                  <a:cubicBezTo>
                    <a:pt x="506" y="5539"/>
                    <a:pt x="493" y="5293"/>
                    <a:pt x="451" y="5017"/>
                  </a:cubicBezTo>
                  <a:cubicBezTo>
                    <a:pt x="408" y="4741"/>
                    <a:pt x="332" y="4431"/>
                    <a:pt x="277" y="4105"/>
                  </a:cubicBezTo>
                  <a:cubicBezTo>
                    <a:pt x="217" y="3774"/>
                    <a:pt x="183" y="3426"/>
                    <a:pt x="183" y="3073"/>
                  </a:cubicBezTo>
                  <a:cubicBezTo>
                    <a:pt x="179" y="2721"/>
                    <a:pt x="209" y="2369"/>
                    <a:pt x="268" y="2038"/>
                  </a:cubicBezTo>
                  <a:cubicBezTo>
                    <a:pt x="323" y="1711"/>
                    <a:pt x="400" y="1401"/>
                    <a:pt x="438" y="1125"/>
                  </a:cubicBezTo>
                  <a:cubicBezTo>
                    <a:pt x="480" y="849"/>
                    <a:pt x="485" y="603"/>
                    <a:pt x="459" y="412"/>
                  </a:cubicBezTo>
                  <a:cubicBezTo>
                    <a:pt x="451" y="361"/>
                    <a:pt x="442" y="319"/>
                    <a:pt x="434" y="276"/>
                  </a:cubicBezTo>
                  <a:cubicBezTo>
                    <a:pt x="425" y="238"/>
                    <a:pt x="417" y="200"/>
                    <a:pt x="404" y="170"/>
                  </a:cubicBezTo>
                  <a:cubicBezTo>
                    <a:pt x="383" y="102"/>
                    <a:pt x="349" y="64"/>
                    <a:pt x="323" y="39"/>
                  </a:cubicBezTo>
                  <a:cubicBezTo>
                    <a:pt x="285" y="5"/>
                    <a:pt x="239"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3"/>
            <p:cNvSpPr/>
            <p:nvPr/>
          </p:nvSpPr>
          <p:spPr>
            <a:xfrm>
              <a:off x="-594024" y="3046450"/>
              <a:ext cx="89175" cy="924412"/>
            </a:xfrm>
            <a:custGeom>
              <a:avLst/>
              <a:gdLst/>
              <a:ahLst/>
              <a:cxnLst/>
              <a:rect l="l" t="t" r="r" b="b"/>
              <a:pathLst>
                <a:path w="426" h="4416" extrusionOk="0">
                  <a:moveTo>
                    <a:pt x="150" y="1"/>
                  </a:moveTo>
                  <a:cubicBezTo>
                    <a:pt x="150" y="5"/>
                    <a:pt x="154" y="18"/>
                    <a:pt x="158" y="35"/>
                  </a:cubicBezTo>
                  <a:cubicBezTo>
                    <a:pt x="200" y="175"/>
                    <a:pt x="328" y="688"/>
                    <a:pt x="239" y="1257"/>
                  </a:cubicBezTo>
                  <a:cubicBezTo>
                    <a:pt x="133" y="1928"/>
                    <a:pt x="69" y="2323"/>
                    <a:pt x="69" y="2323"/>
                  </a:cubicBezTo>
                  <a:cubicBezTo>
                    <a:pt x="69" y="2323"/>
                    <a:pt x="1" y="3167"/>
                    <a:pt x="22" y="3367"/>
                  </a:cubicBezTo>
                  <a:cubicBezTo>
                    <a:pt x="48" y="3562"/>
                    <a:pt x="158" y="4211"/>
                    <a:pt x="158" y="4211"/>
                  </a:cubicBezTo>
                  <a:lnTo>
                    <a:pt x="196" y="4279"/>
                  </a:lnTo>
                  <a:lnTo>
                    <a:pt x="273" y="4415"/>
                  </a:lnTo>
                  <a:cubicBezTo>
                    <a:pt x="256" y="4317"/>
                    <a:pt x="234" y="4220"/>
                    <a:pt x="217" y="4118"/>
                  </a:cubicBezTo>
                  <a:cubicBezTo>
                    <a:pt x="162" y="3791"/>
                    <a:pt x="128" y="3443"/>
                    <a:pt x="128" y="3091"/>
                  </a:cubicBezTo>
                  <a:cubicBezTo>
                    <a:pt x="128" y="2743"/>
                    <a:pt x="158" y="2395"/>
                    <a:pt x="213" y="2068"/>
                  </a:cubicBezTo>
                  <a:cubicBezTo>
                    <a:pt x="268" y="1741"/>
                    <a:pt x="341" y="1435"/>
                    <a:pt x="383" y="1155"/>
                  </a:cubicBezTo>
                  <a:cubicBezTo>
                    <a:pt x="421" y="875"/>
                    <a:pt x="425" y="621"/>
                    <a:pt x="391" y="425"/>
                  </a:cubicBezTo>
                  <a:cubicBezTo>
                    <a:pt x="387" y="379"/>
                    <a:pt x="374" y="332"/>
                    <a:pt x="366" y="289"/>
                  </a:cubicBezTo>
                  <a:cubicBezTo>
                    <a:pt x="358" y="247"/>
                    <a:pt x="345" y="209"/>
                    <a:pt x="332" y="175"/>
                  </a:cubicBezTo>
                  <a:cubicBezTo>
                    <a:pt x="307" y="111"/>
                    <a:pt x="268" y="60"/>
                    <a:pt x="234" y="39"/>
                  </a:cubicBezTo>
                  <a:cubicBezTo>
                    <a:pt x="205" y="18"/>
                    <a:pt x="175" y="5"/>
                    <a:pt x="15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3"/>
            <p:cNvSpPr/>
            <p:nvPr/>
          </p:nvSpPr>
          <p:spPr>
            <a:xfrm>
              <a:off x="-612654" y="3098155"/>
              <a:ext cx="18840" cy="146742"/>
            </a:xfrm>
            <a:custGeom>
              <a:avLst/>
              <a:gdLst/>
              <a:ahLst/>
              <a:cxnLst/>
              <a:rect l="l" t="t" r="r" b="b"/>
              <a:pathLst>
                <a:path w="90" h="701" extrusionOk="0">
                  <a:moveTo>
                    <a:pt x="56" y="0"/>
                  </a:moveTo>
                  <a:cubicBezTo>
                    <a:pt x="52" y="0"/>
                    <a:pt x="48" y="0"/>
                    <a:pt x="39" y="21"/>
                  </a:cubicBezTo>
                  <a:cubicBezTo>
                    <a:pt x="31" y="38"/>
                    <a:pt x="22" y="81"/>
                    <a:pt x="14" y="140"/>
                  </a:cubicBezTo>
                  <a:cubicBezTo>
                    <a:pt x="5" y="200"/>
                    <a:pt x="1" y="276"/>
                    <a:pt x="1" y="352"/>
                  </a:cubicBezTo>
                  <a:cubicBezTo>
                    <a:pt x="5" y="424"/>
                    <a:pt x="14" y="501"/>
                    <a:pt x="22" y="560"/>
                  </a:cubicBezTo>
                  <a:cubicBezTo>
                    <a:pt x="35" y="620"/>
                    <a:pt x="48" y="662"/>
                    <a:pt x="56" y="675"/>
                  </a:cubicBezTo>
                  <a:cubicBezTo>
                    <a:pt x="65" y="700"/>
                    <a:pt x="73" y="700"/>
                    <a:pt x="81" y="700"/>
                  </a:cubicBezTo>
                  <a:cubicBezTo>
                    <a:pt x="86" y="696"/>
                    <a:pt x="90" y="692"/>
                    <a:pt x="86" y="666"/>
                  </a:cubicBezTo>
                  <a:cubicBezTo>
                    <a:pt x="86" y="654"/>
                    <a:pt x="77" y="607"/>
                    <a:pt x="69" y="552"/>
                  </a:cubicBezTo>
                  <a:cubicBezTo>
                    <a:pt x="60" y="492"/>
                    <a:pt x="56" y="420"/>
                    <a:pt x="52" y="348"/>
                  </a:cubicBezTo>
                  <a:cubicBezTo>
                    <a:pt x="52" y="276"/>
                    <a:pt x="56" y="204"/>
                    <a:pt x="60" y="144"/>
                  </a:cubicBezTo>
                  <a:cubicBezTo>
                    <a:pt x="65" y="89"/>
                    <a:pt x="69" y="42"/>
                    <a:pt x="69" y="30"/>
                  </a:cubicBezTo>
                  <a:cubicBezTo>
                    <a:pt x="69" y="4"/>
                    <a:pt x="65" y="0"/>
                    <a:pt x="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9" name="Google Shape;4869;p43"/>
          <p:cNvSpPr/>
          <p:nvPr/>
        </p:nvSpPr>
        <p:spPr>
          <a:xfrm flipH="1">
            <a:off x="1221638" y="355310"/>
            <a:ext cx="120267" cy="114037"/>
          </a:xfrm>
          <a:custGeom>
            <a:avLst/>
            <a:gdLst/>
            <a:ahLst/>
            <a:cxnLst/>
            <a:rect l="l" t="t" r="r" b="b"/>
            <a:pathLst>
              <a:path w="637" h="604" extrusionOk="0">
                <a:moveTo>
                  <a:pt x="327" y="1"/>
                </a:moveTo>
                <a:cubicBezTo>
                  <a:pt x="153" y="1"/>
                  <a:pt x="34" y="124"/>
                  <a:pt x="17" y="310"/>
                </a:cubicBezTo>
                <a:cubicBezTo>
                  <a:pt x="0" y="480"/>
                  <a:pt x="153" y="603"/>
                  <a:pt x="327" y="603"/>
                </a:cubicBezTo>
                <a:cubicBezTo>
                  <a:pt x="501" y="603"/>
                  <a:pt x="637" y="463"/>
                  <a:pt x="637" y="289"/>
                </a:cubicBezTo>
                <a:cubicBezTo>
                  <a:pt x="637" y="119"/>
                  <a:pt x="501" y="1"/>
                  <a:pt x="327" y="1"/>
                </a:cubicBezTo>
                <a:close/>
              </a:path>
            </a:pathLst>
          </a:custGeom>
          <a:solidFill>
            <a:srgbClr val="FFFFFF">
              <a:alpha val="7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3"/>
          <p:cNvSpPr/>
          <p:nvPr/>
        </p:nvSpPr>
        <p:spPr>
          <a:xfrm>
            <a:off x="8446944" y="488697"/>
            <a:ext cx="251107" cy="236570"/>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3"/>
          <p:cNvSpPr/>
          <p:nvPr/>
        </p:nvSpPr>
        <p:spPr>
          <a:xfrm flipH="1">
            <a:off x="451998" y="2000926"/>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3"/>
          <p:cNvSpPr/>
          <p:nvPr/>
        </p:nvSpPr>
        <p:spPr>
          <a:xfrm>
            <a:off x="8038161" y="335941"/>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3"/>
          <p:cNvSpPr/>
          <p:nvPr/>
        </p:nvSpPr>
        <p:spPr>
          <a:xfrm>
            <a:off x="4717316" y="1682651"/>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69;p29">
            <a:extLst>
              <a:ext uri="{FF2B5EF4-FFF2-40B4-BE49-F238E27FC236}">
                <a16:creationId xmlns:a16="http://schemas.microsoft.com/office/drawing/2014/main" id="{2EABB955-D767-A82C-79C0-58ACF49E6827}"/>
              </a:ext>
            </a:extLst>
          </p:cNvPr>
          <p:cNvSpPr txBox="1">
            <a:spLocks/>
          </p:cNvSpPr>
          <p:nvPr/>
        </p:nvSpPr>
        <p:spPr>
          <a:xfrm rot="48842" flipH="1">
            <a:off x="481244" y="889555"/>
            <a:ext cx="5046809" cy="1384333"/>
          </a:xfrm>
          <a:prstGeom prst="rect">
            <a:avLst/>
          </a:prstGeom>
          <a:noFill/>
          <a:ln>
            <a:noFill/>
          </a:ln>
          <a:effectLst>
            <a:outerShdw dist="38100" dir="666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12000"/>
              <a:buFont typeface="Bahianita"/>
              <a:buNone/>
              <a:defRPr sz="100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2pPr>
            <a:lvl3pPr marR="0" lvl="2"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3pPr>
            <a:lvl4pPr marR="0" lvl="3"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4pPr>
            <a:lvl5pPr marR="0" lvl="4"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5pPr>
            <a:lvl6pPr marR="0" lvl="5"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6pPr>
            <a:lvl7pPr marR="0" lvl="6"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7pPr>
            <a:lvl8pPr marR="0" lvl="7"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8pPr>
            <a:lvl9pPr marR="0" lvl="8"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9pPr>
          </a:lstStyle>
          <a:p>
            <a:r>
              <a:rPr lang="en-US"/>
              <a:t>Conclusion</a:t>
            </a:r>
            <a:endParaRPr lang="en-US" dirty="0"/>
          </a:p>
        </p:txBody>
      </p:sp>
      <p:grpSp>
        <p:nvGrpSpPr>
          <p:cNvPr id="11" name="Google Shape;2470;p29">
            <a:extLst>
              <a:ext uri="{FF2B5EF4-FFF2-40B4-BE49-F238E27FC236}">
                <a16:creationId xmlns:a16="http://schemas.microsoft.com/office/drawing/2014/main" id="{EDE79890-21B2-AE9B-6C19-81B9006B06A8}"/>
              </a:ext>
            </a:extLst>
          </p:cNvPr>
          <p:cNvGrpSpPr/>
          <p:nvPr/>
        </p:nvGrpSpPr>
        <p:grpSpPr>
          <a:xfrm rot="-170512">
            <a:off x="427739" y="2079079"/>
            <a:ext cx="5471129" cy="2564883"/>
            <a:chOff x="2477366" y="1871903"/>
            <a:chExt cx="3245614" cy="1671737"/>
          </a:xfrm>
        </p:grpSpPr>
        <p:grpSp>
          <p:nvGrpSpPr>
            <p:cNvPr id="12" name="Google Shape;2471;p29">
              <a:extLst>
                <a:ext uri="{FF2B5EF4-FFF2-40B4-BE49-F238E27FC236}">
                  <a16:creationId xmlns:a16="http://schemas.microsoft.com/office/drawing/2014/main" id="{F84CD8D2-313C-43A8-C44A-31D452B3F999}"/>
                </a:ext>
              </a:extLst>
            </p:cNvPr>
            <p:cNvGrpSpPr/>
            <p:nvPr/>
          </p:nvGrpSpPr>
          <p:grpSpPr>
            <a:xfrm flipH="1">
              <a:off x="2477366" y="2494316"/>
              <a:ext cx="3131530" cy="675216"/>
              <a:chOff x="1433613" y="-3013725"/>
              <a:chExt cx="10345327" cy="2187999"/>
            </a:xfrm>
          </p:grpSpPr>
          <p:sp>
            <p:nvSpPr>
              <p:cNvPr id="31" name="Google Shape;2472;p29">
                <a:extLst>
                  <a:ext uri="{FF2B5EF4-FFF2-40B4-BE49-F238E27FC236}">
                    <a16:creationId xmlns:a16="http://schemas.microsoft.com/office/drawing/2014/main" id="{9092F818-7DB3-9EC5-2457-4B0A00A7BF03}"/>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73;p29">
                <a:extLst>
                  <a:ext uri="{FF2B5EF4-FFF2-40B4-BE49-F238E27FC236}">
                    <a16:creationId xmlns:a16="http://schemas.microsoft.com/office/drawing/2014/main" id="{5520F85C-B48A-7125-4DDB-DB3FE4F24E8A}"/>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74;p29">
                <a:extLst>
                  <a:ext uri="{FF2B5EF4-FFF2-40B4-BE49-F238E27FC236}">
                    <a16:creationId xmlns:a16="http://schemas.microsoft.com/office/drawing/2014/main" id="{51F42A08-159F-2E06-1DE4-E952FA8774C9}"/>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475;p29">
                <a:extLst>
                  <a:ext uri="{FF2B5EF4-FFF2-40B4-BE49-F238E27FC236}">
                    <a16:creationId xmlns:a16="http://schemas.microsoft.com/office/drawing/2014/main" id="{9C884602-B34D-0A93-7AE7-2E6C1E1A92EB}"/>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476;p29">
                <a:extLst>
                  <a:ext uri="{FF2B5EF4-FFF2-40B4-BE49-F238E27FC236}">
                    <a16:creationId xmlns:a16="http://schemas.microsoft.com/office/drawing/2014/main" id="{0C1E8AA7-59FD-CEB3-6AA1-69648023A29E}"/>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477;p29">
                <a:extLst>
                  <a:ext uri="{FF2B5EF4-FFF2-40B4-BE49-F238E27FC236}">
                    <a16:creationId xmlns:a16="http://schemas.microsoft.com/office/drawing/2014/main" id="{DACF19F6-0AB3-E771-287B-506792684F4A}"/>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78;p29">
                <a:extLst>
                  <a:ext uri="{FF2B5EF4-FFF2-40B4-BE49-F238E27FC236}">
                    <a16:creationId xmlns:a16="http://schemas.microsoft.com/office/drawing/2014/main" id="{882E8488-30E6-D36E-62B6-3817E8154650}"/>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79;p29">
                <a:extLst>
                  <a:ext uri="{FF2B5EF4-FFF2-40B4-BE49-F238E27FC236}">
                    <a16:creationId xmlns:a16="http://schemas.microsoft.com/office/drawing/2014/main" id="{9D8BF601-F575-FBF0-BE6E-6D15CB61E015}"/>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80;p29">
                <a:extLst>
                  <a:ext uri="{FF2B5EF4-FFF2-40B4-BE49-F238E27FC236}">
                    <a16:creationId xmlns:a16="http://schemas.microsoft.com/office/drawing/2014/main" id="{9AC82D61-A86F-DB0E-CE8A-A7D1111B0930}"/>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81;p29">
                <a:extLst>
                  <a:ext uri="{FF2B5EF4-FFF2-40B4-BE49-F238E27FC236}">
                    <a16:creationId xmlns:a16="http://schemas.microsoft.com/office/drawing/2014/main" id="{82C00B44-6F11-3F8B-0957-B230285FCCFB}"/>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82;p29">
                <a:extLst>
                  <a:ext uri="{FF2B5EF4-FFF2-40B4-BE49-F238E27FC236}">
                    <a16:creationId xmlns:a16="http://schemas.microsoft.com/office/drawing/2014/main" id="{24126C91-C073-09BE-D858-D0B914F40A73}"/>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83;p29">
                <a:extLst>
                  <a:ext uri="{FF2B5EF4-FFF2-40B4-BE49-F238E27FC236}">
                    <a16:creationId xmlns:a16="http://schemas.microsoft.com/office/drawing/2014/main" id="{81DF672A-2675-5B6F-2535-26CCB965701D}"/>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2484;p29">
              <a:extLst>
                <a:ext uri="{FF2B5EF4-FFF2-40B4-BE49-F238E27FC236}">
                  <a16:creationId xmlns:a16="http://schemas.microsoft.com/office/drawing/2014/main" id="{36FF6A3D-7908-2EF3-A886-FD9A75E7BDCF}"/>
                </a:ext>
              </a:extLst>
            </p:cNvPr>
            <p:cNvGrpSpPr/>
            <p:nvPr/>
          </p:nvGrpSpPr>
          <p:grpSpPr>
            <a:xfrm rot="170261">
              <a:off x="2555901" y="1949559"/>
              <a:ext cx="3152812" cy="680386"/>
              <a:chOff x="3477182" y="2727450"/>
              <a:chExt cx="1792025" cy="391753"/>
            </a:xfrm>
          </p:grpSpPr>
          <p:sp>
            <p:nvSpPr>
              <p:cNvPr id="23" name="Google Shape;2485;p29">
                <a:extLst>
                  <a:ext uri="{FF2B5EF4-FFF2-40B4-BE49-F238E27FC236}">
                    <a16:creationId xmlns:a16="http://schemas.microsoft.com/office/drawing/2014/main" id="{D6925653-5DC7-CBE1-1584-C5E3F4CBFD3A}"/>
                  </a:ext>
                </a:extLst>
              </p:cNvPr>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 name="Google Shape;2486;p29">
                <a:extLst>
                  <a:ext uri="{FF2B5EF4-FFF2-40B4-BE49-F238E27FC236}">
                    <a16:creationId xmlns:a16="http://schemas.microsoft.com/office/drawing/2014/main" id="{FF36800F-BF40-29F9-E407-FEC70E03BBED}"/>
                  </a:ext>
                </a:extLst>
              </p:cNvPr>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5" name="Google Shape;2487;p29">
                <a:extLst>
                  <a:ext uri="{FF2B5EF4-FFF2-40B4-BE49-F238E27FC236}">
                    <a16:creationId xmlns:a16="http://schemas.microsoft.com/office/drawing/2014/main" id="{72429AD8-03A7-6DCF-B9C8-3EC40166198D}"/>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6" name="Google Shape;2488;p29">
                <a:extLst>
                  <a:ext uri="{FF2B5EF4-FFF2-40B4-BE49-F238E27FC236}">
                    <a16:creationId xmlns:a16="http://schemas.microsoft.com/office/drawing/2014/main" id="{A7663596-822F-E07B-B344-01990DCEF3D5}"/>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7" name="Google Shape;2489;p29">
                <a:extLst>
                  <a:ext uri="{FF2B5EF4-FFF2-40B4-BE49-F238E27FC236}">
                    <a16:creationId xmlns:a16="http://schemas.microsoft.com/office/drawing/2014/main" id="{333E868C-3154-38F6-3070-3FE0938C3999}"/>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 name="Google Shape;2490;p29">
                <a:extLst>
                  <a:ext uri="{FF2B5EF4-FFF2-40B4-BE49-F238E27FC236}">
                    <a16:creationId xmlns:a16="http://schemas.microsoft.com/office/drawing/2014/main" id="{9F39DE14-F503-6857-FF31-298EFE2024B9}"/>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9" name="Google Shape;2491;p29">
                <a:extLst>
                  <a:ext uri="{FF2B5EF4-FFF2-40B4-BE49-F238E27FC236}">
                    <a16:creationId xmlns:a16="http://schemas.microsoft.com/office/drawing/2014/main" id="{F9ECBF70-05C3-3141-60EB-0FFFF028DA78}"/>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 name="Google Shape;2492;p29">
                <a:extLst>
                  <a:ext uri="{FF2B5EF4-FFF2-40B4-BE49-F238E27FC236}">
                    <a16:creationId xmlns:a16="http://schemas.microsoft.com/office/drawing/2014/main" id="{8C7E28EF-D3CF-6537-2570-AF084CC5DD29}"/>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14" name="Google Shape;2493;p29">
              <a:extLst>
                <a:ext uri="{FF2B5EF4-FFF2-40B4-BE49-F238E27FC236}">
                  <a16:creationId xmlns:a16="http://schemas.microsoft.com/office/drawing/2014/main" id="{12D83772-CED8-5076-80A6-B3CD1AE3B922}"/>
                </a:ext>
              </a:extLst>
            </p:cNvPr>
            <p:cNvGrpSpPr/>
            <p:nvPr/>
          </p:nvGrpSpPr>
          <p:grpSpPr>
            <a:xfrm rot="170261">
              <a:off x="2556064" y="2801442"/>
              <a:ext cx="3152812" cy="664532"/>
              <a:chOff x="3477025" y="2726700"/>
              <a:chExt cx="1792025" cy="382625"/>
            </a:xfrm>
          </p:grpSpPr>
          <p:sp>
            <p:nvSpPr>
              <p:cNvPr id="15" name="Google Shape;2494;p29">
                <a:extLst>
                  <a:ext uri="{FF2B5EF4-FFF2-40B4-BE49-F238E27FC236}">
                    <a16:creationId xmlns:a16="http://schemas.microsoft.com/office/drawing/2014/main" id="{7E574713-A046-9B53-4103-C2545E989A0F}"/>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6" name="Google Shape;2495;p29">
                <a:extLst>
                  <a:ext uri="{FF2B5EF4-FFF2-40B4-BE49-F238E27FC236}">
                    <a16:creationId xmlns:a16="http://schemas.microsoft.com/office/drawing/2014/main" id="{9835FC6D-2CBB-817E-1B3E-28E164BE7DA3}"/>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7" name="Google Shape;2496;p29">
                <a:extLst>
                  <a:ext uri="{FF2B5EF4-FFF2-40B4-BE49-F238E27FC236}">
                    <a16:creationId xmlns:a16="http://schemas.microsoft.com/office/drawing/2014/main" id="{86808D39-A7F4-1621-5570-2362645ACCD1}"/>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8" name="Google Shape;2497;p29">
                <a:extLst>
                  <a:ext uri="{FF2B5EF4-FFF2-40B4-BE49-F238E27FC236}">
                    <a16:creationId xmlns:a16="http://schemas.microsoft.com/office/drawing/2014/main" id="{B3DF50D1-D7C7-ED47-F0AD-6257BF569541}"/>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9" name="Google Shape;2498;p29">
                <a:extLst>
                  <a:ext uri="{FF2B5EF4-FFF2-40B4-BE49-F238E27FC236}">
                    <a16:creationId xmlns:a16="http://schemas.microsoft.com/office/drawing/2014/main" id="{E927D1F4-E801-C307-C9E9-1DF58A89580C}"/>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0" name="Google Shape;2499;p29">
                <a:extLst>
                  <a:ext uri="{FF2B5EF4-FFF2-40B4-BE49-F238E27FC236}">
                    <a16:creationId xmlns:a16="http://schemas.microsoft.com/office/drawing/2014/main" id="{D95C888B-BA7C-A071-039D-5F7E0F86FA2F}"/>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1" name="Google Shape;2500;p29">
                <a:extLst>
                  <a:ext uri="{FF2B5EF4-FFF2-40B4-BE49-F238E27FC236}">
                    <a16:creationId xmlns:a16="http://schemas.microsoft.com/office/drawing/2014/main" id="{99688440-DCDE-9627-EA6B-14DE426AE9A4}"/>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2" name="Google Shape;2501;p29">
                <a:extLst>
                  <a:ext uri="{FF2B5EF4-FFF2-40B4-BE49-F238E27FC236}">
                    <a16:creationId xmlns:a16="http://schemas.microsoft.com/office/drawing/2014/main" id="{B55A3AE6-2082-C6C8-E34F-B43A7ADA1CC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sp>
        <p:nvSpPr>
          <p:cNvPr id="43" name="Google Shape;2502;p29">
            <a:extLst>
              <a:ext uri="{FF2B5EF4-FFF2-40B4-BE49-F238E27FC236}">
                <a16:creationId xmlns:a16="http://schemas.microsoft.com/office/drawing/2014/main" id="{7B102446-4998-7E2B-4F36-C90A69F97289}"/>
              </a:ext>
            </a:extLst>
          </p:cNvPr>
          <p:cNvSpPr txBox="1">
            <a:spLocks noGrp="1"/>
          </p:cNvSpPr>
          <p:nvPr>
            <p:ph type="subTitle" idx="1"/>
          </p:nvPr>
        </p:nvSpPr>
        <p:spPr>
          <a:xfrm rot="-49121">
            <a:off x="816894" y="2380520"/>
            <a:ext cx="4835108" cy="28324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results aren’t totally conclusive as there is the random factor of dynamic obstacles movement as well as an inherit bias in the direction they choose to go to, which is based on their starting points. However, from the data we gathered we can say that A* performs slightly better than Dijkstra for most cases, while Dijkstra prevails ever so slightly in the emergency case. </a:t>
            </a:r>
            <a:endParaRPr dirty="0"/>
          </a:p>
        </p:txBody>
      </p:sp>
      <p:grpSp>
        <p:nvGrpSpPr>
          <p:cNvPr id="4826" name="Google Shape;4826;p43"/>
          <p:cNvGrpSpPr/>
          <p:nvPr/>
        </p:nvGrpSpPr>
        <p:grpSpPr>
          <a:xfrm rot="226920">
            <a:off x="4944885" y="652042"/>
            <a:ext cx="3969633" cy="5043472"/>
            <a:chOff x="-5983125" y="92194"/>
            <a:chExt cx="3181516" cy="4042159"/>
          </a:xfrm>
        </p:grpSpPr>
        <p:sp>
          <p:nvSpPr>
            <p:cNvPr id="4827" name="Google Shape;4827;p43"/>
            <p:cNvSpPr/>
            <p:nvPr/>
          </p:nvSpPr>
          <p:spPr>
            <a:xfrm>
              <a:off x="-4559377" y="1705704"/>
              <a:ext cx="258346" cy="606487"/>
            </a:xfrm>
            <a:custGeom>
              <a:avLst/>
              <a:gdLst/>
              <a:ahLst/>
              <a:cxnLst/>
              <a:rect l="l" t="t" r="r" b="b"/>
              <a:pathLst>
                <a:path w="2667" h="6261" extrusionOk="0">
                  <a:moveTo>
                    <a:pt x="1" y="0"/>
                  </a:moveTo>
                  <a:cubicBezTo>
                    <a:pt x="413" y="556"/>
                    <a:pt x="633" y="1231"/>
                    <a:pt x="633" y="1923"/>
                  </a:cubicBezTo>
                  <a:lnTo>
                    <a:pt x="633" y="4300"/>
                  </a:lnTo>
                  <a:cubicBezTo>
                    <a:pt x="633" y="4864"/>
                    <a:pt x="485" y="5420"/>
                    <a:pt x="205" y="5913"/>
                  </a:cubicBezTo>
                  <a:lnTo>
                    <a:pt x="1" y="6261"/>
                  </a:lnTo>
                  <a:lnTo>
                    <a:pt x="2666" y="6261"/>
                  </a:lnTo>
                  <a:cubicBezTo>
                    <a:pt x="2425" y="5777"/>
                    <a:pt x="2301" y="5242"/>
                    <a:pt x="2301" y="4699"/>
                  </a:cubicBezTo>
                  <a:lnTo>
                    <a:pt x="2301" y="1757"/>
                  </a:lnTo>
                  <a:cubicBezTo>
                    <a:pt x="2301" y="1426"/>
                    <a:pt x="2348" y="1095"/>
                    <a:pt x="2441" y="773"/>
                  </a:cubicBezTo>
                  <a:lnTo>
                    <a:pt x="2666" y="0"/>
                  </a:lnTo>
                  <a:close/>
                </a:path>
              </a:pathLst>
            </a:custGeom>
            <a:solidFill>
              <a:srgbClr val="ADBD5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3"/>
            <p:cNvSpPr/>
            <p:nvPr/>
          </p:nvSpPr>
          <p:spPr>
            <a:xfrm>
              <a:off x="-4564704" y="1702798"/>
              <a:ext cx="268226" cy="612299"/>
            </a:xfrm>
            <a:custGeom>
              <a:avLst/>
              <a:gdLst/>
              <a:ahLst/>
              <a:cxnLst/>
              <a:rect l="l" t="t" r="r" b="b"/>
              <a:pathLst>
                <a:path w="2769" h="6321" extrusionOk="0">
                  <a:moveTo>
                    <a:pt x="2683" y="60"/>
                  </a:moveTo>
                  <a:lnTo>
                    <a:pt x="2467" y="794"/>
                  </a:lnTo>
                  <a:cubicBezTo>
                    <a:pt x="2373" y="1117"/>
                    <a:pt x="2327" y="1452"/>
                    <a:pt x="2327" y="1787"/>
                  </a:cubicBezTo>
                  <a:lnTo>
                    <a:pt x="2327" y="4729"/>
                  </a:lnTo>
                  <a:cubicBezTo>
                    <a:pt x="2327" y="5259"/>
                    <a:pt x="2446" y="5785"/>
                    <a:pt x="2675" y="6261"/>
                  </a:cubicBezTo>
                  <a:lnTo>
                    <a:pt x="107" y="6261"/>
                  </a:lnTo>
                  <a:lnTo>
                    <a:pt x="285" y="5955"/>
                  </a:lnTo>
                  <a:cubicBezTo>
                    <a:pt x="570" y="5463"/>
                    <a:pt x="718" y="4898"/>
                    <a:pt x="718" y="4330"/>
                  </a:cubicBezTo>
                  <a:lnTo>
                    <a:pt x="718" y="1949"/>
                  </a:lnTo>
                  <a:cubicBezTo>
                    <a:pt x="718" y="1278"/>
                    <a:pt x="506" y="607"/>
                    <a:pt x="115" y="60"/>
                  </a:cubicBezTo>
                  <a:close/>
                  <a:moveTo>
                    <a:pt x="1" y="0"/>
                  </a:moveTo>
                  <a:lnTo>
                    <a:pt x="35" y="47"/>
                  </a:lnTo>
                  <a:cubicBezTo>
                    <a:pt x="438" y="595"/>
                    <a:pt x="663" y="1269"/>
                    <a:pt x="663" y="1949"/>
                  </a:cubicBezTo>
                  <a:lnTo>
                    <a:pt x="663" y="4330"/>
                  </a:lnTo>
                  <a:cubicBezTo>
                    <a:pt x="663" y="4890"/>
                    <a:pt x="514" y="5442"/>
                    <a:pt x="234" y="5926"/>
                  </a:cubicBezTo>
                  <a:lnTo>
                    <a:pt x="9" y="6320"/>
                  </a:lnTo>
                  <a:lnTo>
                    <a:pt x="2768" y="6320"/>
                  </a:lnTo>
                  <a:lnTo>
                    <a:pt x="2747" y="6278"/>
                  </a:lnTo>
                  <a:cubicBezTo>
                    <a:pt x="2509" y="5798"/>
                    <a:pt x="2386" y="5263"/>
                    <a:pt x="2386" y="4729"/>
                  </a:cubicBezTo>
                  <a:lnTo>
                    <a:pt x="2386" y="1787"/>
                  </a:lnTo>
                  <a:cubicBezTo>
                    <a:pt x="2386" y="1456"/>
                    <a:pt x="2433" y="1129"/>
                    <a:pt x="2522" y="811"/>
                  </a:cubicBezTo>
                  <a:lnTo>
                    <a:pt x="2760"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3"/>
            <p:cNvSpPr/>
            <p:nvPr/>
          </p:nvSpPr>
          <p:spPr>
            <a:xfrm>
              <a:off x="-4559377" y="2312090"/>
              <a:ext cx="258346" cy="606584"/>
            </a:xfrm>
            <a:custGeom>
              <a:avLst/>
              <a:gdLst/>
              <a:ahLst/>
              <a:cxnLst/>
              <a:rect l="l" t="t" r="r" b="b"/>
              <a:pathLst>
                <a:path w="2667" h="6262" extrusionOk="0">
                  <a:moveTo>
                    <a:pt x="1" y="1"/>
                  </a:moveTo>
                  <a:cubicBezTo>
                    <a:pt x="413" y="557"/>
                    <a:pt x="633" y="1231"/>
                    <a:pt x="633" y="1923"/>
                  </a:cubicBezTo>
                  <a:lnTo>
                    <a:pt x="633" y="4300"/>
                  </a:lnTo>
                  <a:cubicBezTo>
                    <a:pt x="633" y="4865"/>
                    <a:pt x="485" y="5421"/>
                    <a:pt x="205" y="5913"/>
                  </a:cubicBezTo>
                  <a:lnTo>
                    <a:pt x="1" y="6261"/>
                  </a:lnTo>
                  <a:lnTo>
                    <a:pt x="2666" y="6261"/>
                  </a:lnTo>
                  <a:cubicBezTo>
                    <a:pt x="2425" y="5777"/>
                    <a:pt x="2301" y="5242"/>
                    <a:pt x="2301" y="4699"/>
                  </a:cubicBezTo>
                  <a:lnTo>
                    <a:pt x="2301" y="1758"/>
                  </a:lnTo>
                  <a:cubicBezTo>
                    <a:pt x="2301" y="1427"/>
                    <a:pt x="2348" y="1096"/>
                    <a:pt x="2441" y="773"/>
                  </a:cubicBezTo>
                  <a:lnTo>
                    <a:pt x="2666" y="1"/>
                  </a:lnTo>
                  <a:close/>
                </a:path>
              </a:pathLst>
            </a:custGeom>
            <a:solidFill>
              <a:srgbClr val="ADBD5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3"/>
            <p:cNvSpPr/>
            <p:nvPr/>
          </p:nvSpPr>
          <p:spPr>
            <a:xfrm>
              <a:off x="-4564704" y="2309184"/>
              <a:ext cx="268226" cy="612299"/>
            </a:xfrm>
            <a:custGeom>
              <a:avLst/>
              <a:gdLst/>
              <a:ahLst/>
              <a:cxnLst/>
              <a:rect l="l" t="t" r="r" b="b"/>
              <a:pathLst>
                <a:path w="2769" h="6321" extrusionOk="0">
                  <a:moveTo>
                    <a:pt x="2683" y="60"/>
                  </a:moveTo>
                  <a:lnTo>
                    <a:pt x="2467" y="799"/>
                  </a:lnTo>
                  <a:cubicBezTo>
                    <a:pt x="2373" y="1121"/>
                    <a:pt x="2327" y="1452"/>
                    <a:pt x="2327" y="1788"/>
                  </a:cubicBezTo>
                  <a:lnTo>
                    <a:pt x="2327" y="4729"/>
                  </a:lnTo>
                  <a:cubicBezTo>
                    <a:pt x="2327" y="5260"/>
                    <a:pt x="2446" y="5786"/>
                    <a:pt x="2675" y="6266"/>
                  </a:cubicBezTo>
                  <a:lnTo>
                    <a:pt x="107" y="6266"/>
                  </a:lnTo>
                  <a:lnTo>
                    <a:pt x="285" y="5956"/>
                  </a:lnTo>
                  <a:cubicBezTo>
                    <a:pt x="570" y="5463"/>
                    <a:pt x="718" y="4899"/>
                    <a:pt x="718" y="4330"/>
                  </a:cubicBezTo>
                  <a:lnTo>
                    <a:pt x="718" y="1953"/>
                  </a:lnTo>
                  <a:cubicBezTo>
                    <a:pt x="718" y="1278"/>
                    <a:pt x="506" y="608"/>
                    <a:pt x="115" y="60"/>
                  </a:cubicBezTo>
                  <a:close/>
                  <a:moveTo>
                    <a:pt x="1" y="1"/>
                  </a:moveTo>
                  <a:lnTo>
                    <a:pt x="35" y="48"/>
                  </a:lnTo>
                  <a:cubicBezTo>
                    <a:pt x="438" y="595"/>
                    <a:pt x="663" y="1270"/>
                    <a:pt x="663" y="1953"/>
                  </a:cubicBezTo>
                  <a:lnTo>
                    <a:pt x="663" y="4330"/>
                  </a:lnTo>
                  <a:cubicBezTo>
                    <a:pt x="663" y="4890"/>
                    <a:pt x="514" y="5442"/>
                    <a:pt x="234" y="5926"/>
                  </a:cubicBezTo>
                  <a:lnTo>
                    <a:pt x="9" y="6321"/>
                  </a:lnTo>
                  <a:lnTo>
                    <a:pt x="2768" y="6321"/>
                  </a:lnTo>
                  <a:lnTo>
                    <a:pt x="2747" y="6278"/>
                  </a:lnTo>
                  <a:cubicBezTo>
                    <a:pt x="2509" y="5803"/>
                    <a:pt x="2386" y="5264"/>
                    <a:pt x="2386" y="4729"/>
                  </a:cubicBezTo>
                  <a:lnTo>
                    <a:pt x="2386" y="1788"/>
                  </a:lnTo>
                  <a:cubicBezTo>
                    <a:pt x="2386" y="1457"/>
                    <a:pt x="2433" y="1130"/>
                    <a:pt x="2522" y="812"/>
                  </a:cubicBezTo>
                  <a:lnTo>
                    <a:pt x="2760"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3"/>
            <p:cNvSpPr/>
            <p:nvPr/>
          </p:nvSpPr>
          <p:spPr>
            <a:xfrm>
              <a:off x="-4559377" y="2918573"/>
              <a:ext cx="258346" cy="606487"/>
            </a:xfrm>
            <a:custGeom>
              <a:avLst/>
              <a:gdLst/>
              <a:ahLst/>
              <a:cxnLst/>
              <a:rect l="l" t="t" r="r" b="b"/>
              <a:pathLst>
                <a:path w="2667" h="6261" extrusionOk="0">
                  <a:moveTo>
                    <a:pt x="1" y="0"/>
                  </a:moveTo>
                  <a:cubicBezTo>
                    <a:pt x="413" y="556"/>
                    <a:pt x="633" y="1231"/>
                    <a:pt x="633" y="1923"/>
                  </a:cubicBezTo>
                  <a:lnTo>
                    <a:pt x="633" y="4300"/>
                  </a:lnTo>
                  <a:cubicBezTo>
                    <a:pt x="633" y="4864"/>
                    <a:pt x="485" y="5420"/>
                    <a:pt x="205" y="5912"/>
                  </a:cubicBezTo>
                  <a:lnTo>
                    <a:pt x="1" y="6261"/>
                  </a:lnTo>
                  <a:lnTo>
                    <a:pt x="2666" y="6261"/>
                  </a:lnTo>
                  <a:cubicBezTo>
                    <a:pt x="2425" y="5777"/>
                    <a:pt x="2301" y="5242"/>
                    <a:pt x="2301" y="4699"/>
                  </a:cubicBezTo>
                  <a:lnTo>
                    <a:pt x="2301" y="1757"/>
                  </a:lnTo>
                  <a:cubicBezTo>
                    <a:pt x="2301" y="1426"/>
                    <a:pt x="2348" y="1095"/>
                    <a:pt x="2441" y="777"/>
                  </a:cubicBezTo>
                  <a:lnTo>
                    <a:pt x="2666" y="0"/>
                  </a:lnTo>
                  <a:close/>
                </a:path>
              </a:pathLst>
            </a:custGeom>
            <a:solidFill>
              <a:srgbClr val="ADBD5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3"/>
            <p:cNvSpPr/>
            <p:nvPr/>
          </p:nvSpPr>
          <p:spPr>
            <a:xfrm>
              <a:off x="-4564704" y="2916055"/>
              <a:ext cx="268226" cy="611912"/>
            </a:xfrm>
            <a:custGeom>
              <a:avLst/>
              <a:gdLst/>
              <a:ahLst/>
              <a:cxnLst/>
              <a:rect l="l" t="t" r="r" b="b"/>
              <a:pathLst>
                <a:path w="2769" h="6317" extrusionOk="0">
                  <a:moveTo>
                    <a:pt x="2683" y="56"/>
                  </a:moveTo>
                  <a:lnTo>
                    <a:pt x="2467" y="794"/>
                  </a:lnTo>
                  <a:cubicBezTo>
                    <a:pt x="2373" y="1117"/>
                    <a:pt x="2327" y="1448"/>
                    <a:pt x="2327" y="1783"/>
                  </a:cubicBezTo>
                  <a:lnTo>
                    <a:pt x="2327" y="4725"/>
                  </a:lnTo>
                  <a:cubicBezTo>
                    <a:pt x="2327" y="5255"/>
                    <a:pt x="2446" y="5786"/>
                    <a:pt x="2675" y="6261"/>
                  </a:cubicBezTo>
                  <a:lnTo>
                    <a:pt x="107" y="6261"/>
                  </a:lnTo>
                  <a:lnTo>
                    <a:pt x="285" y="5951"/>
                  </a:lnTo>
                  <a:cubicBezTo>
                    <a:pt x="570" y="5459"/>
                    <a:pt x="718" y="4894"/>
                    <a:pt x="718" y="4326"/>
                  </a:cubicBezTo>
                  <a:lnTo>
                    <a:pt x="718" y="1949"/>
                  </a:lnTo>
                  <a:cubicBezTo>
                    <a:pt x="718" y="1274"/>
                    <a:pt x="506" y="603"/>
                    <a:pt x="115" y="56"/>
                  </a:cubicBezTo>
                  <a:close/>
                  <a:moveTo>
                    <a:pt x="1" y="1"/>
                  </a:moveTo>
                  <a:lnTo>
                    <a:pt x="35" y="43"/>
                  </a:lnTo>
                  <a:cubicBezTo>
                    <a:pt x="438" y="591"/>
                    <a:pt x="663" y="1265"/>
                    <a:pt x="663" y="1949"/>
                  </a:cubicBezTo>
                  <a:lnTo>
                    <a:pt x="663" y="4326"/>
                  </a:lnTo>
                  <a:cubicBezTo>
                    <a:pt x="663" y="4886"/>
                    <a:pt x="514" y="5438"/>
                    <a:pt x="234" y="5922"/>
                  </a:cubicBezTo>
                  <a:lnTo>
                    <a:pt x="9" y="6316"/>
                  </a:lnTo>
                  <a:lnTo>
                    <a:pt x="2768" y="6316"/>
                  </a:lnTo>
                  <a:lnTo>
                    <a:pt x="2747" y="6274"/>
                  </a:lnTo>
                  <a:cubicBezTo>
                    <a:pt x="2509" y="5798"/>
                    <a:pt x="2386" y="5259"/>
                    <a:pt x="2386" y="4725"/>
                  </a:cubicBezTo>
                  <a:lnTo>
                    <a:pt x="2386" y="1783"/>
                  </a:lnTo>
                  <a:cubicBezTo>
                    <a:pt x="2386" y="1456"/>
                    <a:pt x="2433" y="1125"/>
                    <a:pt x="2522" y="807"/>
                  </a:cubicBezTo>
                  <a:lnTo>
                    <a:pt x="2760"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3"/>
            <p:cNvSpPr/>
            <p:nvPr/>
          </p:nvSpPr>
          <p:spPr>
            <a:xfrm>
              <a:off x="-4559377" y="3524959"/>
              <a:ext cx="258346" cy="606972"/>
            </a:xfrm>
            <a:custGeom>
              <a:avLst/>
              <a:gdLst/>
              <a:ahLst/>
              <a:cxnLst/>
              <a:rect l="l" t="t" r="r" b="b"/>
              <a:pathLst>
                <a:path w="2667" h="6266" extrusionOk="0">
                  <a:moveTo>
                    <a:pt x="1" y="1"/>
                  </a:moveTo>
                  <a:cubicBezTo>
                    <a:pt x="413" y="557"/>
                    <a:pt x="633" y="1231"/>
                    <a:pt x="633" y="1923"/>
                  </a:cubicBezTo>
                  <a:lnTo>
                    <a:pt x="633" y="4300"/>
                  </a:lnTo>
                  <a:cubicBezTo>
                    <a:pt x="633" y="4869"/>
                    <a:pt x="485" y="5421"/>
                    <a:pt x="205" y="5913"/>
                  </a:cubicBezTo>
                  <a:lnTo>
                    <a:pt x="1" y="6265"/>
                  </a:lnTo>
                  <a:lnTo>
                    <a:pt x="2666" y="6265"/>
                  </a:lnTo>
                  <a:cubicBezTo>
                    <a:pt x="2425" y="5777"/>
                    <a:pt x="2301" y="5242"/>
                    <a:pt x="2301" y="4703"/>
                  </a:cubicBezTo>
                  <a:lnTo>
                    <a:pt x="2301" y="1762"/>
                  </a:lnTo>
                  <a:cubicBezTo>
                    <a:pt x="2301" y="1427"/>
                    <a:pt x="2348" y="1096"/>
                    <a:pt x="2441" y="777"/>
                  </a:cubicBezTo>
                  <a:lnTo>
                    <a:pt x="2666" y="1"/>
                  </a:lnTo>
                  <a:close/>
                </a:path>
              </a:pathLst>
            </a:custGeom>
            <a:solidFill>
              <a:srgbClr val="ADBD5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3"/>
            <p:cNvSpPr/>
            <p:nvPr/>
          </p:nvSpPr>
          <p:spPr>
            <a:xfrm>
              <a:off x="-4564704" y="3522538"/>
              <a:ext cx="268226" cy="611815"/>
            </a:xfrm>
            <a:custGeom>
              <a:avLst/>
              <a:gdLst/>
              <a:ahLst/>
              <a:cxnLst/>
              <a:rect l="l" t="t" r="r" b="b"/>
              <a:pathLst>
                <a:path w="2769" h="6316" extrusionOk="0">
                  <a:moveTo>
                    <a:pt x="2683" y="55"/>
                  </a:moveTo>
                  <a:lnTo>
                    <a:pt x="2467" y="794"/>
                  </a:lnTo>
                  <a:cubicBezTo>
                    <a:pt x="2373" y="1116"/>
                    <a:pt x="2327" y="1447"/>
                    <a:pt x="2327" y="1787"/>
                  </a:cubicBezTo>
                  <a:lnTo>
                    <a:pt x="2327" y="4728"/>
                  </a:lnTo>
                  <a:cubicBezTo>
                    <a:pt x="2327" y="5255"/>
                    <a:pt x="2446" y="5785"/>
                    <a:pt x="2675" y="6261"/>
                  </a:cubicBezTo>
                  <a:lnTo>
                    <a:pt x="107" y="6261"/>
                  </a:lnTo>
                  <a:lnTo>
                    <a:pt x="285" y="5951"/>
                  </a:lnTo>
                  <a:cubicBezTo>
                    <a:pt x="570" y="5458"/>
                    <a:pt x="718" y="4898"/>
                    <a:pt x="718" y="4325"/>
                  </a:cubicBezTo>
                  <a:lnTo>
                    <a:pt x="718" y="1948"/>
                  </a:lnTo>
                  <a:cubicBezTo>
                    <a:pt x="718" y="1273"/>
                    <a:pt x="506" y="603"/>
                    <a:pt x="115" y="55"/>
                  </a:cubicBezTo>
                  <a:close/>
                  <a:moveTo>
                    <a:pt x="1" y="0"/>
                  </a:moveTo>
                  <a:lnTo>
                    <a:pt x="35" y="42"/>
                  </a:lnTo>
                  <a:cubicBezTo>
                    <a:pt x="438" y="590"/>
                    <a:pt x="663" y="1269"/>
                    <a:pt x="663" y="1948"/>
                  </a:cubicBezTo>
                  <a:lnTo>
                    <a:pt x="663" y="4325"/>
                  </a:lnTo>
                  <a:cubicBezTo>
                    <a:pt x="663" y="4885"/>
                    <a:pt x="514" y="5437"/>
                    <a:pt x="234" y="5925"/>
                  </a:cubicBezTo>
                  <a:lnTo>
                    <a:pt x="9" y="6316"/>
                  </a:lnTo>
                  <a:lnTo>
                    <a:pt x="2768" y="6316"/>
                  </a:lnTo>
                  <a:lnTo>
                    <a:pt x="2747" y="6278"/>
                  </a:lnTo>
                  <a:cubicBezTo>
                    <a:pt x="2509" y="5798"/>
                    <a:pt x="2386" y="5263"/>
                    <a:pt x="2386" y="4728"/>
                  </a:cubicBezTo>
                  <a:lnTo>
                    <a:pt x="2386" y="1787"/>
                  </a:lnTo>
                  <a:cubicBezTo>
                    <a:pt x="2386" y="1456"/>
                    <a:pt x="2433" y="1125"/>
                    <a:pt x="2522" y="811"/>
                  </a:cubicBezTo>
                  <a:lnTo>
                    <a:pt x="2760"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3"/>
            <p:cNvSpPr/>
            <p:nvPr/>
          </p:nvSpPr>
          <p:spPr>
            <a:xfrm>
              <a:off x="-5983125" y="95003"/>
              <a:ext cx="3181516" cy="1409906"/>
            </a:xfrm>
            <a:custGeom>
              <a:avLst/>
              <a:gdLst/>
              <a:ahLst/>
              <a:cxnLst/>
              <a:rect l="l" t="t" r="r" b="b"/>
              <a:pathLst>
                <a:path w="32844" h="14555" extrusionOk="0">
                  <a:moveTo>
                    <a:pt x="18774" y="0"/>
                  </a:moveTo>
                  <a:cubicBezTo>
                    <a:pt x="17913" y="0"/>
                    <a:pt x="16888" y="379"/>
                    <a:pt x="15705" y="1437"/>
                  </a:cubicBezTo>
                  <a:cubicBezTo>
                    <a:pt x="15705" y="1437"/>
                    <a:pt x="14192" y="143"/>
                    <a:pt x="12514" y="143"/>
                  </a:cubicBezTo>
                  <a:cubicBezTo>
                    <a:pt x="11403" y="143"/>
                    <a:pt x="10220" y="709"/>
                    <a:pt x="9355" y="2592"/>
                  </a:cubicBezTo>
                  <a:cubicBezTo>
                    <a:pt x="9355" y="2592"/>
                    <a:pt x="8777" y="2438"/>
                    <a:pt x="8059" y="2438"/>
                  </a:cubicBezTo>
                  <a:cubicBezTo>
                    <a:pt x="6643" y="2438"/>
                    <a:pt x="4681" y="3034"/>
                    <a:pt x="5514" y="6573"/>
                  </a:cubicBezTo>
                  <a:cubicBezTo>
                    <a:pt x="5514" y="6573"/>
                    <a:pt x="1" y="6785"/>
                    <a:pt x="5599" y="11607"/>
                  </a:cubicBezTo>
                  <a:cubicBezTo>
                    <a:pt x="7148" y="12481"/>
                    <a:pt x="9436" y="13534"/>
                    <a:pt x="12373" y="14115"/>
                  </a:cubicBezTo>
                  <a:cubicBezTo>
                    <a:pt x="13963" y="14430"/>
                    <a:pt x="15474" y="14554"/>
                    <a:pt x="16871" y="14554"/>
                  </a:cubicBezTo>
                  <a:cubicBezTo>
                    <a:pt x="20443" y="14554"/>
                    <a:pt x="23267" y="13742"/>
                    <a:pt x="24750" y="13233"/>
                  </a:cubicBezTo>
                  <a:cubicBezTo>
                    <a:pt x="24750" y="13233"/>
                    <a:pt x="32844" y="8831"/>
                    <a:pt x="26312" y="6713"/>
                  </a:cubicBezTo>
                  <a:cubicBezTo>
                    <a:pt x="26312" y="6713"/>
                    <a:pt x="27893" y="2270"/>
                    <a:pt x="23390" y="2270"/>
                  </a:cubicBezTo>
                  <a:cubicBezTo>
                    <a:pt x="22993" y="2270"/>
                    <a:pt x="22550" y="2305"/>
                    <a:pt x="22055" y="2380"/>
                  </a:cubicBezTo>
                  <a:cubicBezTo>
                    <a:pt x="22055" y="2380"/>
                    <a:pt x="20931" y="0"/>
                    <a:pt x="18774" y="0"/>
                  </a:cubicBezTo>
                  <a:close/>
                </a:path>
              </a:pathLst>
            </a:custGeom>
            <a:solidFill>
              <a:srgbClr val="EDF4F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3"/>
            <p:cNvSpPr/>
            <p:nvPr/>
          </p:nvSpPr>
          <p:spPr>
            <a:xfrm>
              <a:off x="-5711317" y="92194"/>
              <a:ext cx="2538510" cy="1415815"/>
            </a:xfrm>
            <a:custGeom>
              <a:avLst/>
              <a:gdLst/>
              <a:ahLst/>
              <a:cxnLst/>
              <a:rect l="l" t="t" r="r" b="b"/>
              <a:pathLst>
                <a:path w="26206" h="14616" extrusionOk="0">
                  <a:moveTo>
                    <a:pt x="15965" y="60"/>
                  </a:moveTo>
                  <a:cubicBezTo>
                    <a:pt x="16156" y="60"/>
                    <a:pt x="16345" y="79"/>
                    <a:pt x="16532" y="117"/>
                  </a:cubicBezTo>
                  <a:cubicBezTo>
                    <a:pt x="18281" y="469"/>
                    <a:pt x="19215" y="2404"/>
                    <a:pt x="19223" y="2421"/>
                  </a:cubicBezTo>
                  <a:lnTo>
                    <a:pt x="19232" y="2443"/>
                  </a:lnTo>
                  <a:lnTo>
                    <a:pt x="19253" y="2438"/>
                  </a:lnTo>
                  <a:cubicBezTo>
                    <a:pt x="19734" y="2365"/>
                    <a:pt x="20178" y="2329"/>
                    <a:pt x="20585" y="2329"/>
                  </a:cubicBezTo>
                  <a:cubicBezTo>
                    <a:pt x="21787" y="2329"/>
                    <a:pt x="22659" y="2647"/>
                    <a:pt x="23179" y="3279"/>
                  </a:cubicBezTo>
                  <a:cubicBezTo>
                    <a:pt x="23731" y="3945"/>
                    <a:pt x="23782" y="4849"/>
                    <a:pt x="23731" y="5486"/>
                  </a:cubicBezTo>
                  <a:cubicBezTo>
                    <a:pt x="23671" y="6182"/>
                    <a:pt x="23480" y="6725"/>
                    <a:pt x="23480" y="6734"/>
                  </a:cubicBezTo>
                  <a:lnTo>
                    <a:pt x="23472" y="6759"/>
                  </a:lnTo>
                  <a:lnTo>
                    <a:pt x="23497" y="6768"/>
                  </a:lnTo>
                  <a:cubicBezTo>
                    <a:pt x="25093" y="7285"/>
                    <a:pt x="25938" y="7986"/>
                    <a:pt x="26018" y="8843"/>
                  </a:cubicBezTo>
                  <a:cubicBezTo>
                    <a:pt x="26205" y="10868"/>
                    <a:pt x="22046" y="13172"/>
                    <a:pt x="21931" y="13236"/>
                  </a:cubicBezTo>
                  <a:cubicBezTo>
                    <a:pt x="19991" y="13903"/>
                    <a:pt x="17275" y="14556"/>
                    <a:pt x="14082" y="14556"/>
                  </a:cubicBezTo>
                  <a:cubicBezTo>
                    <a:pt x="12665" y="14556"/>
                    <a:pt x="11154" y="14428"/>
                    <a:pt x="9576" y="14115"/>
                  </a:cubicBezTo>
                  <a:cubicBezTo>
                    <a:pt x="7194" y="13644"/>
                    <a:pt x="4915" y="12803"/>
                    <a:pt x="2814" y="11615"/>
                  </a:cubicBezTo>
                  <a:cubicBezTo>
                    <a:pt x="887" y="9955"/>
                    <a:pt x="64" y="8665"/>
                    <a:pt x="374" y="7786"/>
                  </a:cubicBezTo>
                  <a:cubicBezTo>
                    <a:pt x="747" y="6717"/>
                    <a:pt x="2687" y="6632"/>
                    <a:pt x="2708" y="6632"/>
                  </a:cubicBezTo>
                  <a:lnTo>
                    <a:pt x="2742" y="6628"/>
                  </a:lnTo>
                  <a:lnTo>
                    <a:pt x="2734" y="6594"/>
                  </a:lnTo>
                  <a:cubicBezTo>
                    <a:pt x="2360" y="4998"/>
                    <a:pt x="2517" y="3847"/>
                    <a:pt x="3209" y="3173"/>
                  </a:cubicBezTo>
                  <a:cubicBezTo>
                    <a:pt x="3782" y="2617"/>
                    <a:pt x="4627" y="2498"/>
                    <a:pt x="5255" y="2498"/>
                  </a:cubicBezTo>
                  <a:lnTo>
                    <a:pt x="5301" y="2498"/>
                  </a:lnTo>
                  <a:cubicBezTo>
                    <a:pt x="5985" y="2502"/>
                    <a:pt x="6537" y="2646"/>
                    <a:pt x="6541" y="2651"/>
                  </a:cubicBezTo>
                  <a:lnTo>
                    <a:pt x="6566" y="2655"/>
                  </a:lnTo>
                  <a:lnTo>
                    <a:pt x="6575" y="2634"/>
                  </a:lnTo>
                  <a:cubicBezTo>
                    <a:pt x="7190" y="1292"/>
                    <a:pt x="8031" y="499"/>
                    <a:pt x="9066" y="269"/>
                  </a:cubicBezTo>
                  <a:cubicBezTo>
                    <a:pt x="9280" y="222"/>
                    <a:pt x="9493" y="202"/>
                    <a:pt x="9703" y="202"/>
                  </a:cubicBezTo>
                  <a:cubicBezTo>
                    <a:pt x="10459" y="202"/>
                    <a:pt x="11174" y="468"/>
                    <a:pt x="11685" y="724"/>
                  </a:cubicBezTo>
                  <a:cubicBezTo>
                    <a:pt x="12394" y="1076"/>
                    <a:pt x="12878" y="1488"/>
                    <a:pt x="12882" y="1492"/>
                  </a:cubicBezTo>
                  <a:lnTo>
                    <a:pt x="12899" y="1509"/>
                  </a:lnTo>
                  <a:lnTo>
                    <a:pt x="12920" y="1492"/>
                  </a:lnTo>
                  <a:cubicBezTo>
                    <a:pt x="13982" y="540"/>
                    <a:pt x="15003" y="60"/>
                    <a:pt x="15965" y="60"/>
                  </a:cubicBezTo>
                  <a:close/>
                  <a:moveTo>
                    <a:pt x="15971" y="0"/>
                  </a:moveTo>
                  <a:cubicBezTo>
                    <a:pt x="14999" y="0"/>
                    <a:pt x="13968" y="480"/>
                    <a:pt x="12899" y="1432"/>
                  </a:cubicBezTo>
                  <a:cubicBezTo>
                    <a:pt x="12801" y="1352"/>
                    <a:pt x="12347" y="987"/>
                    <a:pt x="11710" y="673"/>
                  </a:cubicBezTo>
                  <a:cubicBezTo>
                    <a:pt x="11193" y="414"/>
                    <a:pt x="10471" y="145"/>
                    <a:pt x="9704" y="145"/>
                  </a:cubicBezTo>
                  <a:cubicBezTo>
                    <a:pt x="9490" y="145"/>
                    <a:pt x="9272" y="166"/>
                    <a:pt x="9053" y="214"/>
                  </a:cubicBezTo>
                  <a:cubicBezTo>
                    <a:pt x="8005" y="443"/>
                    <a:pt x="7156" y="1241"/>
                    <a:pt x="6532" y="2587"/>
                  </a:cubicBezTo>
                  <a:cubicBezTo>
                    <a:pt x="6422" y="2561"/>
                    <a:pt x="5913" y="2443"/>
                    <a:pt x="5301" y="2438"/>
                  </a:cubicBezTo>
                  <a:cubicBezTo>
                    <a:pt x="5290" y="2438"/>
                    <a:pt x="5279" y="2438"/>
                    <a:pt x="5268" y="2438"/>
                  </a:cubicBezTo>
                  <a:cubicBezTo>
                    <a:pt x="4634" y="2438"/>
                    <a:pt x="3763" y="2559"/>
                    <a:pt x="3171" y="3134"/>
                  </a:cubicBezTo>
                  <a:cubicBezTo>
                    <a:pt x="2466" y="3814"/>
                    <a:pt x="2301" y="4972"/>
                    <a:pt x="2670" y="6577"/>
                  </a:cubicBezTo>
                  <a:cubicBezTo>
                    <a:pt x="2547" y="6581"/>
                    <a:pt x="2118" y="6619"/>
                    <a:pt x="1664" y="6751"/>
                  </a:cubicBezTo>
                  <a:cubicBezTo>
                    <a:pt x="942" y="6954"/>
                    <a:pt x="480" y="7307"/>
                    <a:pt x="318" y="7765"/>
                  </a:cubicBezTo>
                  <a:cubicBezTo>
                    <a:pt x="0" y="8673"/>
                    <a:pt x="828" y="9981"/>
                    <a:pt x="2780" y="11661"/>
                  </a:cubicBezTo>
                  <a:cubicBezTo>
                    <a:pt x="4894" y="12854"/>
                    <a:pt x="7177" y="13699"/>
                    <a:pt x="9563" y="14170"/>
                  </a:cubicBezTo>
                  <a:cubicBezTo>
                    <a:pt x="11146" y="14484"/>
                    <a:pt x="12661" y="14616"/>
                    <a:pt x="14079" y="14616"/>
                  </a:cubicBezTo>
                  <a:cubicBezTo>
                    <a:pt x="17283" y="14616"/>
                    <a:pt x="20008" y="13958"/>
                    <a:pt x="21952" y="13291"/>
                  </a:cubicBezTo>
                  <a:lnTo>
                    <a:pt x="21956" y="13287"/>
                  </a:lnTo>
                  <a:cubicBezTo>
                    <a:pt x="21969" y="13283"/>
                    <a:pt x="23047" y="12693"/>
                    <a:pt x="24087" y="11857"/>
                  </a:cubicBezTo>
                  <a:cubicBezTo>
                    <a:pt x="25488" y="10728"/>
                    <a:pt x="26158" y="9713"/>
                    <a:pt x="26078" y="8835"/>
                  </a:cubicBezTo>
                  <a:cubicBezTo>
                    <a:pt x="25993" y="7960"/>
                    <a:pt x="25144" y="7247"/>
                    <a:pt x="23544" y="6725"/>
                  </a:cubicBezTo>
                  <a:cubicBezTo>
                    <a:pt x="23582" y="6602"/>
                    <a:pt x="23735" y="6106"/>
                    <a:pt x="23786" y="5494"/>
                  </a:cubicBezTo>
                  <a:cubicBezTo>
                    <a:pt x="23841" y="4845"/>
                    <a:pt x="23786" y="3924"/>
                    <a:pt x="23226" y="3245"/>
                  </a:cubicBezTo>
                  <a:cubicBezTo>
                    <a:pt x="22693" y="2598"/>
                    <a:pt x="21809" y="2271"/>
                    <a:pt x="20588" y="2271"/>
                  </a:cubicBezTo>
                  <a:cubicBezTo>
                    <a:pt x="20184" y="2271"/>
                    <a:pt x="19743" y="2307"/>
                    <a:pt x="19265" y="2379"/>
                  </a:cubicBezTo>
                  <a:cubicBezTo>
                    <a:pt x="19164" y="2175"/>
                    <a:pt x="18226" y="401"/>
                    <a:pt x="16545" y="57"/>
                  </a:cubicBezTo>
                  <a:cubicBezTo>
                    <a:pt x="16356" y="19"/>
                    <a:pt x="16165" y="0"/>
                    <a:pt x="15971"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3"/>
            <p:cNvSpPr/>
            <p:nvPr/>
          </p:nvSpPr>
          <p:spPr>
            <a:xfrm>
              <a:off x="-5451520" y="727155"/>
              <a:ext cx="331868" cy="640197"/>
            </a:xfrm>
            <a:custGeom>
              <a:avLst/>
              <a:gdLst/>
              <a:ahLst/>
              <a:cxnLst/>
              <a:rect l="l" t="t" r="r" b="b"/>
              <a:pathLst>
                <a:path w="3426" h="6609" extrusionOk="0">
                  <a:moveTo>
                    <a:pt x="39" y="0"/>
                  </a:moveTo>
                  <a:lnTo>
                    <a:pt x="1" y="39"/>
                  </a:lnTo>
                  <a:cubicBezTo>
                    <a:pt x="871" y="964"/>
                    <a:pt x="2471" y="3048"/>
                    <a:pt x="3366" y="6609"/>
                  </a:cubicBezTo>
                  <a:lnTo>
                    <a:pt x="3426" y="6596"/>
                  </a:lnTo>
                  <a:cubicBezTo>
                    <a:pt x="2526" y="3022"/>
                    <a:pt x="917" y="930"/>
                    <a:pt x="39"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3"/>
            <p:cNvSpPr/>
            <p:nvPr/>
          </p:nvSpPr>
          <p:spPr>
            <a:xfrm>
              <a:off x="-5079455" y="343175"/>
              <a:ext cx="357829" cy="1121629"/>
            </a:xfrm>
            <a:custGeom>
              <a:avLst/>
              <a:gdLst/>
              <a:ahLst/>
              <a:cxnLst/>
              <a:rect l="l" t="t" r="r" b="b"/>
              <a:pathLst>
                <a:path w="3694" h="11579" extrusionOk="0">
                  <a:moveTo>
                    <a:pt x="52" y="0"/>
                  </a:moveTo>
                  <a:lnTo>
                    <a:pt x="1" y="30"/>
                  </a:lnTo>
                  <a:cubicBezTo>
                    <a:pt x="374" y="650"/>
                    <a:pt x="3634" y="6248"/>
                    <a:pt x="3150" y="11575"/>
                  </a:cubicBezTo>
                  <a:lnTo>
                    <a:pt x="3210" y="11579"/>
                  </a:lnTo>
                  <a:cubicBezTo>
                    <a:pt x="3693" y="6235"/>
                    <a:pt x="425" y="624"/>
                    <a:pt x="52"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3"/>
            <p:cNvSpPr/>
            <p:nvPr/>
          </p:nvSpPr>
          <p:spPr>
            <a:xfrm>
              <a:off x="-4465997" y="233329"/>
              <a:ext cx="19858" cy="1268964"/>
            </a:xfrm>
            <a:custGeom>
              <a:avLst/>
              <a:gdLst/>
              <a:ahLst/>
              <a:cxnLst/>
              <a:rect l="l" t="t" r="r" b="b"/>
              <a:pathLst>
                <a:path w="205" h="13100" extrusionOk="0">
                  <a:moveTo>
                    <a:pt x="0" y="1"/>
                  </a:moveTo>
                  <a:cubicBezTo>
                    <a:pt x="81" y="1975"/>
                    <a:pt x="128" y="3995"/>
                    <a:pt x="136" y="6011"/>
                  </a:cubicBezTo>
                  <a:cubicBezTo>
                    <a:pt x="145" y="8358"/>
                    <a:pt x="107" y="10739"/>
                    <a:pt x="22" y="13095"/>
                  </a:cubicBezTo>
                  <a:lnTo>
                    <a:pt x="77" y="13099"/>
                  </a:lnTo>
                  <a:cubicBezTo>
                    <a:pt x="166" y="10743"/>
                    <a:pt x="204" y="8358"/>
                    <a:pt x="191" y="6011"/>
                  </a:cubicBezTo>
                  <a:cubicBezTo>
                    <a:pt x="183" y="3995"/>
                    <a:pt x="136" y="1975"/>
                    <a:pt x="56"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3"/>
            <p:cNvSpPr/>
            <p:nvPr/>
          </p:nvSpPr>
          <p:spPr>
            <a:xfrm>
              <a:off x="-4181887" y="325061"/>
              <a:ext cx="338455" cy="1174712"/>
            </a:xfrm>
            <a:custGeom>
              <a:avLst/>
              <a:gdLst/>
              <a:ahLst/>
              <a:cxnLst/>
              <a:rect l="l" t="t" r="r" b="b"/>
              <a:pathLst>
                <a:path w="3494" h="12127" extrusionOk="0">
                  <a:moveTo>
                    <a:pt x="3438" y="0"/>
                  </a:moveTo>
                  <a:cubicBezTo>
                    <a:pt x="3052" y="1987"/>
                    <a:pt x="1664" y="8723"/>
                    <a:pt x="0" y="12101"/>
                  </a:cubicBezTo>
                  <a:lnTo>
                    <a:pt x="51" y="12127"/>
                  </a:lnTo>
                  <a:cubicBezTo>
                    <a:pt x="1715" y="8744"/>
                    <a:pt x="3107" y="2000"/>
                    <a:pt x="3493" y="13"/>
                  </a:cubicBezTo>
                  <a:lnTo>
                    <a:pt x="3438"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3"/>
            <p:cNvSpPr/>
            <p:nvPr/>
          </p:nvSpPr>
          <p:spPr>
            <a:xfrm>
              <a:off x="-3907657" y="744398"/>
              <a:ext cx="477847" cy="719629"/>
            </a:xfrm>
            <a:custGeom>
              <a:avLst/>
              <a:gdLst/>
              <a:ahLst/>
              <a:cxnLst/>
              <a:rect l="l" t="t" r="r" b="b"/>
              <a:pathLst>
                <a:path w="4933" h="7429" extrusionOk="0">
                  <a:moveTo>
                    <a:pt x="4881" y="1"/>
                  </a:moveTo>
                  <a:cubicBezTo>
                    <a:pt x="3922" y="1720"/>
                    <a:pt x="2012" y="4962"/>
                    <a:pt x="0" y="7394"/>
                  </a:cubicBezTo>
                  <a:lnTo>
                    <a:pt x="43" y="7428"/>
                  </a:lnTo>
                  <a:cubicBezTo>
                    <a:pt x="2059" y="4996"/>
                    <a:pt x="3973" y="1749"/>
                    <a:pt x="4932" y="30"/>
                  </a:cubicBezTo>
                  <a:lnTo>
                    <a:pt x="4881"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3"/>
            <p:cNvSpPr/>
            <p:nvPr/>
          </p:nvSpPr>
          <p:spPr>
            <a:xfrm>
              <a:off x="-5925586" y="95003"/>
              <a:ext cx="2831243" cy="1072614"/>
            </a:xfrm>
            <a:custGeom>
              <a:avLst/>
              <a:gdLst/>
              <a:ahLst/>
              <a:cxnLst/>
              <a:rect l="l" t="t" r="r" b="b"/>
              <a:pathLst>
                <a:path w="29228" h="11073" extrusionOk="0">
                  <a:moveTo>
                    <a:pt x="18180" y="0"/>
                  </a:moveTo>
                  <a:cubicBezTo>
                    <a:pt x="17319" y="0"/>
                    <a:pt x="16294" y="379"/>
                    <a:pt x="15111" y="1437"/>
                  </a:cubicBezTo>
                  <a:cubicBezTo>
                    <a:pt x="15111" y="1437"/>
                    <a:pt x="13604" y="146"/>
                    <a:pt x="11929" y="146"/>
                  </a:cubicBezTo>
                  <a:cubicBezTo>
                    <a:pt x="10820" y="146"/>
                    <a:pt x="9637" y="712"/>
                    <a:pt x="8770" y="2596"/>
                  </a:cubicBezTo>
                  <a:cubicBezTo>
                    <a:pt x="8770" y="2596"/>
                    <a:pt x="8189" y="2442"/>
                    <a:pt x="7467" y="2442"/>
                  </a:cubicBezTo>
                  <a:cubicBezTo>
                    <a:pt x="6049" y="2442"/>
                    <a:pt x="4088" y="3038"/>
                    <a:pt x="4920" y="6573"/>
                  </a:cubicBezTo>
                  <a:cubicBezTo>
                    <a:pt x="4920" y="6573"/>
                    <a:pt x="1" y="6760"/>
                    <a:pt x="4177" y="10847"/>
                  </a:cubicBezTo>
                  <a:cubicBezTo>
                    <a:pt x="2429" y="8046"/>
                    <a:pt x="5892" y="7910"/>
                    <a:pt x="5892" y="7910"/>
                  </a:cubicBezTo>
                  <a:cubicBezTo>
                    <a:pt x="5173" y="4646"/>
                    <a:pt x="6670" y="4012"/>
                    <a:pt x="7943" y="4012"/>
                  </a:cubicBezTo>
                  <a:cubicBezTo>
                    <a:pt x="8752" y="4012"/>
                    <a:pt x="9470" y="4268"/>
                    <a:pt x="9470" y="4268"/>
                  </a:cubicBezTo>
                  <a:cubicBezTo>
                    <a:pt x="10293" y="2288"/>
                    <a:pt x="11430" y="1713"/>
                    <a:pt x="12474" y="1713"/>
                  </a:cubicBezTo>
                  <a:cubicBezTo>
                    <a:pt x="13916" y="1713"/>
                    <a:pt x="15179" y="2813"/>
                    <a:pt x="15179" y="2813"/>
                  </a:cubicBezTo>
                  <a:cubicBezTo>
                    <a:pt x="16251" y="1761"/>
                    <a:pt x="17182" y="1385"/>
                    <a:pt x="17966" y="1385"/>
                  </a:cubicBezTo>
                  <a:cubicBezTo>
                    <a:pt x="19943" y="1385"/>
                    <a:pt x="20985" y="3776"/>
                    <a:pt x="20985" y="3776"/>
                  </a:cubicBezTo>
                  <a:cubicBezTo>
                    <a:pt x="21431" y="3704"/>
                    <a:pt x="21830" y="3670"/>
                    <a:pt x="22187" y="3670"/>
                  </a:cubicBezTo>
                  <a:cubicBezTo>
                    <a:pt x="26322" y="3670"/>
                    <a:pt x="24898" y="8118"/>
                    <a:pt x="24898" y="8118"/>
                  </a:cubicBezTo>
                  <a:cubicBezTo>
                    <a:pt x="27106" y="8912"/>
                    <a:pt x="27492" y="10003"/>
                    <a:pt x="27101" y="11072"/>
                  </a:cubicBezTo>
                  <a:cubicBezTo>
                    <a:pt x="28515" y="9650"/>
                    <a:pt x="29228" y="7855"/>
                    <a:pt x="25722" y="6713"/>
                  </a:cubicBezTo>
                  <a:cubicBezTo>
                    <a:pt x="25722" y="6713"/>
                    <a:pt x="27296" y="2270"/>
                    <a:pt x="22795" y="2270"/>
                  </a:cubicBezTo>
                  <a:cubicBezTo>
                    <a:pt x="22399" y="2270"/>
                    <a:pt x="21956" y="2305"/>
                    <a:pt x="21461" y="2380"/>
                  </a:cubicBezTo>
                  <a:cubicBezTo>
                    <a:pt x="21461" y="2380"/>
                    <a:pt x="20337" y="0"/>
                    <a:pt x="18180" y="0"/>
                  </a:cubicBezTo>
                  <a:close/>
                </a:path>
              </a:pathLst>
            </a:custGeom>
            <a:solidFill>
              <a:srgbClr val="E0AAE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3"/>
            <p:cNvSpPr/>
            <p:nvPr/>
          </p:nvSpPr>
          <p:spPr>
            <a:xfrm>
              <a:off x="-5707636" y="92194"/>
              <a:ext cx="2535991" cy="1086078"/>
            </a:xfrm>
            <a:custGeom>
              <a:avLst/>
              <a:gdLst/>
              <a:ahLst/>
              <a:cxnLst/>
              <a:rect l="l" t="t" r="r" b="b"/>
              <a:pathLst>
                <a:path w="26180" h="11212" extrusionOk="0">
                  <a:moveTo>
                    <a:pt x="15927" y="60"/>
                  </a:moveTo>
                  <a:cubicBezTo>
                    <a:pt x="16118" y="60"/>
                    <a:pt x="16307" y="79"/>
                    <a:pt x="16494" y="117"/>
                  </a:cubicBezTo>
                  <a:cubicBezTo>
                    <a:pt x="18243" y="469"/>
                    <a:pt x="19177" y="2404"/>
                    <a:pt x="19185" y="2421"/>
                  </a:cubicBezTo>
                  <a:lnTo>
                    <a:pt x="19194" y="2443"/>
                  </a:lnTo>
                  <a:lnTo>
                    <a:pt x="19215" y="2438"/>
                  </a:lnTo>
                  <a:cubicBezTo>
                    <a:pt x="19696" y="2365"/>
                    <a:pt x="20140" y="2329"/>
                    <a:pt x="20547" y="2329"/>
                  </a:cubicBezTo>
                  <a:cubicBezTo>
                    <a:pt x="21749" y="2329"/>
                    <a:pt x="22621" y="2647"/>
                    <a:pt x="23141" y="3279"/>
                  </a:cubicBezTo>
                  <a:cubicBezTo>
                    <a:pt x="24198" y="4556"/>
                    <a:pt x="23451" y="6712"/>
                    <a:pt x="23442" y="6734"/>
                  </a:cubicBezTo>
                  <a:lnTo>
                    <a:pt x="23434" y="6759"/>
                  </a:lnTo>
                  <a:lnTo>
                    <a:pt x="23459" y="6768"/>
                  </a:lnTo>
                  <a:cubicBezTo>
                    <a:pt x="24928" y="7247"/>
                    <a:pt x="25764" y="7875"/>
                    <a:pt x="25946" y="8639"/>
                  </a:cubicBezTo>
                  <a:cubicBezTo>
                    <a:pt x="26112" y="9323"/>
                    <a:pt x="25768" y="10112"/>
                    <a:pt x="24919" y="10991"/>
                  </a:cubicBezTo>
                  <a:cubicBezTo>
                    <a:pt x="25064" y="10528"/>
                    <a:pt x="25042" y="10099"/>
                    <a:pt x="24860" y="9709"/>
                  </a:cubicBezTo>
                  <a:cubicBezTo>
                    <a:pt x="24567" y="9077"/>
                    <a:pt x="23833" y="8546"/>
                    <a:pt x="22682" y="8130"/>
                  </a:cubicBezTo>
                  <a:cubicBezTo>
                    <a:pt x="22721" y="8011"/>
                    <a:pt x="22865" y="7485"/>
                    <a:pt x="22903" y="6844"/>
                  </a:cubicBezTo>
                  <a:cubicBezTo>
                    <a:pt x="22946" y="6169"/>
                    <a:pt x="22869" y="5218"/>
                    <a:pt x="22288" y="4544"/>
                  </a:cubicBezTo>
                  <a:cubicBezTo>
                    <a:pt x="21788" y="3961"/>
                    <a:pt x="21000" y="3669"/>
                    <a:pt x="19936" y="3669"/>
                  </a:cubicBezTo>
                  <a:cubicBezTo>
                    <a:pt x="19573" y="3669"/>
                    <a:pt x="19178" y="3703"/>
                    <a:pt x="18752" y="3771"/>
                  </a:cubicBezTo>
                  <a:cubicBezTo>
                    <a:pt x="18705" y="3673"/>
                    <a:pt x="18485" y="3215"/>
                    <a:pt x="18107" y="2735"/>
                  </a:cubicBezTo>
                  <a:cubicBezTo>
                    <a:pt x="17712" y="2235"/>
                    <a:pt x="17059" y="1602"/>
                    <a:pt x="16180" y="1428"/>
                  </a:cubicBezTo>
                  <a:cubicBezTo>
                    <a:pt x="16029" y="1399"/>
                    <a:pt x="15876" y="1385"/>
                    <a:pt x="15721" y="1385"/>
                  </a:cubicBezTo>
                  <a:cubicBezTo>
                    <a:pt x="14835" y="1385"/>
                    <a:pt x="13897" y="1860"/>
                    <a:pt x="12925" y="2803"/>
                  </a:cubicBezTo>
                  <a:cubicBezTo>
                    <a:pt x="12835" y="2727"/>
                    <a:pt x="12453" y="2421"/>
                    <a:pt x="11914" y="2154"/>
                  </a:cubicBezTo>
                  <a:cubicBezTo>
                    <a:pt x="11478" y="1936"/>
                    <a:pt x="10869" y="1713"/>
                    <a:pt x="10214" y="1713"/>
                  </a:cubicBezTo>
                  <a:cubicBezTo>
                    <a:pt x="10016" y="1713"/>
                    <a:pt x="9813" y="1733"/>
                    <a:pt x="9610" y="1780"/>
                  </a:cubicBezTo>
                  <a:cubicBezTo>
                    <a:pt x="8604" y="2018"/>
                    <a:pt x="7793" y="2854"/>
                    <a:pt x="7203" y="4259"/>
                  </a:cubicBezTo>
                  <a:cubicBezTo>
                    <a:pt x="7093" y="4225"/>
                    <a:pt x="6639" y="4081"/>
                    <a:pt x="6087" y="4030"/>
                  </a:cubicBezTo>
                  <a:cubicBezTo>
                    <a:pt x="5967" y="4019"/>
                    <a:pt x="5837" y="4011"/>
                    <a:pt x="5702" y="4011"/>
                  </a:cubicBezTo>
                  <a:cubicBezTo>
                    <a:pt x="5177" y="4011"/>
                    <a:pt x="4570" y="4120"/>
                    <a:pt x="4117" y="4518"/>
                  </a:cubicBezTo>
                  <a:cubicBezTo>
                    <a:pt x="3421" y="5129"/>
                    <a:pt x="3252" y="6271"/>
                    <a:pt x="3608" y="7914"/>
                  </a:cubicBezTo>
                  <a:cubicBezTo>
                    <a:pt x="3502" y="7922"/>
                    <a:pt x="3158" y="7952"/>
                    <a:pt x="2780" y="8058"/>
                  </a:cubicBezTo>
                  <a:cubicBezTo>
                    <a:pt x="2173" y="8228"/>
                    <a:pt x="1749" y="8521"/>
                    <a:pt x="1545" y="8898"/>
                  </a:cubicBezTo>
                  <a:cubicBezTo>
                    <a:pt x="1299" y="9369"/>
                    <a:pt x="1380" y="9972"/>
                    <a:pt x="1787" y="10698"/>
                  </a:cubicBezTo>
                  <a:cubicBezTo>
                    <a:pt x="556" y="9454"/>
                    <a:pt x="73" y="8465"/>
                    <a:pt x="348" y="7752"/>
                  </a:cubicBezTo>
                  <a:cubicBezTo>
                    <a:pt x="747" y="6717"/>
                    <a:pt x="2649" y="6632"/>
                    <a:pt x="2670" y="6632"/>
                  </a:cubicBezTo>
                  <a:lnTo>
                    <a:pt x="2704" y="6628"/>
                  </a:lnTo>
                  <a:lnTo>
                    <a:pt x="2696" y="6594"/>
                  </a:lnTo>
                  <a:cubicBezTo>
                    <a:pt x="2322" y="4998"/>
                    <a:pt x="2479" y="3847"/>
                    <a:pt x="3171" y="3177"/>
                  </a:cubicBezTo>
                  <a:cubicBezTo>
                    <a:pt x="3750" y="2614"/>
                    <a:pt x="4604" y="2498"/>
                    <a:pt x="5233" y="2498"/>
                  </a:cubicBezTo>
                  <a:cubicBezTo>
                    <a:pt x="5245" y="2498"/>
                    <a:pt x="5256" y="2498"/>
                    <a:pt x="5268" y="2498"/>
                  </a:cubicBezTo>
                  <a:cubicBezTo>
                    <a:pt x="5955" y="2506"/>
                    <a:pt x="6507" y="2651"/>
                    <a:pt x="6511" y="2655"/>
                  </a:cubicBezTo>
                  <a:lnTo>
                    <a:pt x="6537" y="2659"/>
                  </a:lnTo>
                  <a:lnTo>
                    <a:pt x="6545" y="2638"/>
                  </a:lnTo>
                  <a:cubicBezTo>
                    <a:pt x="7165" y="1297"/>
                    <a:pt x="8001" y="499"/>
                    <a:pt x="9037" y="274"/>
                  </a:cubicBezTo>
                  <a:cubicBezTo>
                    <a:pt x="9249" y="227"/>
                    <a:pt x="9462" y="206"/>
                    <a:pt x="9672" y="206"/>
                  </a:cubicBezTo>
                  <a:cubicBezTo>
                    <a:pt x="11321" y="206"/>
                    <a:pt x="12825" y="1476"/>
                    <a:pt x="12844" y="1488"/>
                  </a:cubicBezTo>
                  <a:lnTo>
                    <a:pt x="12861" y="1505"/>
                  </a:lnTo>
                  <a:lnTo>
                    <a:pt x="12882" y="1488"/>
                  </a:lnTo>
                  <a:cubicBezTo>
                    <a:pt x="13944" y="539"/>
                    <a:pt x="14965" y="60"/>
                    <a:pt x="15927" y="60"/>
                  </a:cubicBezTo>
                  <a:close/>
                  <a:moveTo>
                    <a:pt x="15933" y="0"/>
                  </a:moveTo>
                  <a:cubicBezTo>
                    <a:pt x="14961" y="0"/>
                    <a:pt x="13930" y="479"/>
                    <a:pt x="12861" y="1428"/>
                  </a:cubicBezTo>
                  <a:cubicBezTo>
                    <a:pt x="12763" y="1352"/>
                    <a:pt x="12309" y="991"/>
                    <a:pt x="11677" y="673"/>
                  </a:cubicBezTo>
                  <a:cubicBezTo>
                    <a:pt x="11161" y="416"/>
                    <a:pt x="10436" y="147"/>
                    <a:pt x="9669" y="147"/>
                  </a:cubicBezTo>
                  <a:cubicBezTo>
                    <a:pt x="9457" y="147"/>
                    <a:pt x="9243" y="168"/>
                    <a:pt x="9028" y="214"/>
                  </a:cubicBezTo>
                  <a:cubicBezTo>
                    <a:pt x="7976" y="448"/>
                    <a:pt x="7127" y="1246"/>
                    <a:pt x="6503" y="2591"/>
                  </a:cubicBezTo>
                  <a:cubicBezTo>
                    <a:pt x="6392" y="2566"/>
                    <a:pt x="5883" y="2447"/>
                    <a:pt x="5268" y="2443"/>
                  </a:cubicBezTo>
                  <a:cubicBezTo>
                    <a:pt x="5247" y="2442"/>
                    <a:pt x="5225" y="2442"/>
                    <a:pt x="5204" y="2442"/>
                  </a:cubicBezTo>
                  <a:cubicBezTo>
                    <a:pt x="4568" y="2442"/>
                    <a:pt x="3716" y="2568"/>
                    <a:pt x="3133" y="3134"/>
                  </a:cubicBezTo>
                  <a:cubicBezTo>
                    <a:pt x="2432" y="3818"/>
                    <a:pt x="2263" y="4976"/>
                    <a:pt x="2632" y="6577"/>
                  </a:cubicBezTo>
                  <a:cubicBezTo>
                    <a:pt x="2513" y="6581"/>
                    <a:pt x="2093" y="6615"/>
                    <a:pt x="1643" y="6746"/>
                  </a:cubicBezTo>
                  <a:cubicBezTo>
                    <a:pt x="930" y="6946"/>
                    <a:pt x="467" y="7285"/>
                    <a:pt x="293" y="7731"/>
                  </a:cubicBezTo>
                  <a:cubicBezTo>
                    <a:pt x="0" y="8495"/>
                    <a:pt x="544" y="9560"/>
                    <a:pt x="1906" y="10897"/>
                  </a:cubicBezTo>
                  <a:lnTo>
                    <a:pt x="2080" y="11067"/>
                  </a:lnTo>
                  <a:lnTo>
                    <a:pt x="2080" y="11067"/>
                  </a:lnTo>
                  <a:lnTo>
                    <a:pt x="1953" y="10863"/>
                  </a:lnTo>
                  <a:cubicBezTo>
                    <a:pt x="1456" y="10070"/>
                    <a:pt x="1337" y="9416"/>
                    <a:pt x="1596" y="8924"/>
                  </a:cubicBezTo>
                  <a:cubicBezTo>
                    <a:pt x="2067" y="8041"/>
                    <a:pt x="3629" y="7969"/>
                    <a:pt x="3642" y="7969"/>
                  </a:cubicBezTo>
                  <a:lnTo>
                    <a:pt x="3676" y="7969"/>
                  </a:lnTo>
                  <a:lnTo>
                    <a:pt x="3672" y="7935"/>
                  </a:lnTo>
                  <a:cubicBezTo>
                    <a:pt x="3311" y="6297"/>
                    <a:pt x="3472" y="5163"/>
                    <a:pt x="4156" y="4561"/>
                  </a:cubicBezTo>
                  <a:cubicBezTo>
                    <a:pt x="4591" y="4175"/>
                    <a:pt x="5180" y="4070"/>
                    <a:pt x="5691" y="4070"/>
                  </a:cubicBezTo>
                  <a:cubicBezTo>
                    <a:pt x="5827" y="4070"/>
                    <a:pt x="5958" y="4078"/>
                    <a:pt x="6078" y="4089"/>
                  </a:cubicBezTo>
                  <a:cubicBezTo>
                    <a:pt x="6707" y="4145"/>
                    <a:pt x="7203" y="4323"/>
                    <a:pt x="7207" y="4323"/>
                  </a:cubicBezTo>
                  <a:lnTo>
                    <a:pt x="7233" y="4331"/>
                  </a:lnTo>
                  <a:lnTo>
                    <a:pt x="7246" y="4306"/>
                  </a:lnTo>
                  <a:cubicBezTo>
                    <a:pt x="7831" y="2901"/>
                    <a:pt x="8629" y="2073"/>
                    <a:pt x="9622" y="1840"/>
                  </a:cubicBezTo>
                  <a:cubicBezTo>
                    <a:pt x="9824" y="1792"/>
                    <a:pt x="10025" y="1771"/>
                    <a:pt x="10222" y="1771"/>
                  </a:cubicBezTo>
                  <a:cubicBezTo>
                    <a:pt x="10863" y="1771"/>
                    <a:pt x="11460" y="1991"/>
                    <a:pt x="11889" y="2205"/>
                  </a:cubicBezTo>
                  <a:cubicBezTo>
                    <a:pt x="12496" y="2506"/>
                    <a:pt x="12903" y="2859"/>
                    <a:pt x="12908" y="2863"/>
                  </a:cubicBezTo>
                  <a:lnTo>
                    <a:pt x="12929" y="2880"/>
                  </a:lnTo>
                  <a:lnTo>
                    <a:pt x="12950" y="2863"/>
                  </a:lnTo>
                  <a:cubicBezTo>
                    <a:pt x="13911" y="1920"/>
                    <a:pt x="14839" y="1444"/>
                    <a:pt x="15716" y="1444"/>
                  </a:cubicBezTo>
                  <a:cubicBezTo>
                    <a:pt x="15870" y="1444"/>
                    <a:pt x="16021" y="1459"/>
                    <a:pt x="16172" y="1488"/>
                  </a:cubicBezTo>
                  <a:cubicBezTo>
                    <a:pt x="17029" y="1653"/>
                    <a:pt x="17674" y="2277"/>
                    <a:pt x="18060" y="2769"/>
                  </a:cubicBezTo>
                  <a:cubicBezTo>
                    <a:pt x="18485" y="3308"/>
                    <a:pt x="18705" y="3809"/>
                    <a:pt x="18710" y="3814"/>
                  </a:cubicBezTo>
                  <a:lnTo>
                    <a:pt x="18718" y="3835"/>
                  </a:lnTo>
                  <a:lnTo>
                    <a:pt x="18739" y="3831"/>
                  </a:lnTo>
                  <a:cubicBezTo>
                    <a:pt x="19169" y="3761"/>
                    <a:pt x="19566" y="3727"/>
                    <a:pt x="19931" y="3727"/>
                  </a:cubicBezTo>
                  <a:cubicBezTo>
                    <a:pt x="20978" y="3727"/>
                    <a:pt x="21754" y="4012"/>
                    <a:pt x="22245" y="4582"/>
                  </a:cubicBezTo>
                  <a:cubicBezTo>
                    <a:pt x="23336" y="5851"/>
                    <a:pt x="22627" y="8117"/>
                    <a:pt x="22623" y="8139"/>
                  </a:cubicBezTo>
                  <a:lnTo>
                    <a:pt x="22615" y="8168"/>
                  </a:lnTo>
                  <a:lnTo>
                    <a:pt x="22640" y="8177"/>
                  </a:lnTo>
                  <a:cubicBezTo>
                    <a:pt x="23786" y="8588"/>
                    <a:pt x="24516" y="9111"/>
                    <a:pt x="24809" y="9734"/>
                  </a:cubicBezTo>
                  <a:cubicBezTo>
                    <a:pt x="25000" y="10142"/>
                    <a:pt x="25004" y="10596"/>
                    <a:pt x="24826" y="11088"/>
                  </a:cubicBezTo>
                  <a:lnTo>
                    <a:pt x="24779" y="11212"/>
                  </a:lnTo>
                  <a:lnTo>
                    <a:pt x="24873" y="11122"/>
                  </a:lnTo>
                  <a:cubicBezTo>
                    <a:pt x="25798" y="10189"/>
                    <a:pt x="26180" y="9352"/>
                    <a:pt x="26002" y="8627"/>
                  </a:cubicBezTo>
                  <a:cubicBezTo>
                    <a:pt x="25815" y="7846"/>
                    <a:pt x="24974" y="7205"/>
                    <a:pt x="23506" y="6725"/>
                  </a:cubicBezTo>
                  <a:cubicBezTo>
                    <a:pt x="23544" y="6602"/>
                    <a:pt x="23701" y="6106"/>
                    <a:pt x="23748" y="5494"/>
                  </a:cubicBezTo>
                  <a:cubicBezTo>
                    <a:pt x="23803" y="4845"/>
                    <a:pt x="23748" y="3924"/>
                    <a:pt x="23188" y="3245"/>
                  </a:cubicBezTo>
                  <a:cubicBezTo>
                    <a:pt x="22652" y="2598"/>
                    <a:pt x="21769" y="2271"/>
                    <a:pt x="20550" y="2271"/>
                  </a:cubicBezTo>
                  <a:cubicBezTo>
                    <a:pt x="20146" y="2271"/>
                    <a:pt x="19705" y="2307"/>
                    <a:pt x="19227" y="2379"/>
                  </a:cubicBezTo>
                  <a:cubicBezTo>
                    <a:pt x="19126" y="2175"/>
                    <a:pt x="18188" y="401"/>
                    <a:pt x="16507" y="57"/>
                  </a:cubicBezTo>
                  <a:cubicBezTo>
                    <a:pt x="16318" y="19"/>
                    <a:pt x="16127" y="0"/>
                    <a:pt x="1593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3"/>
            <p:cNvSpPr/>
            <p:nvPr/>
          </p:nvSpPr>
          <p:spPr>
            <a:xfrm>
              <a:off x="-5627721" y="1462665"/>
              <a:ext cx="2405511" cy="656859"/>
            </a:xfrm>
            <a:custGeom>
              <a:avLst/>
              <a:gdLst/>
              <a:ahLst/>
              <a:cxnLst/>
              <a:rect l="l" t="t" r="r" b="b"/>
              <a:pathLst>
                <a:path w="24833" h="6781" extrusionOk="0">
                  <a:moveTo>
                    <a:pt x="568" y="1"/>
                  </a:moveTo>
                  <a:cubicBezTo>
                    <a:pt x="0" y="3770"/>
                    <a:pt x="2544" y="3855"/>
                    <a:pt x="2775" y="3855"/>
                  </a:cubicBezTo>
                  <a:cubicBezTo>
                    <a:pt x="2786" y="3855"/>
                    <a:pt x="2792" y="3855"/>
                    <a:pt x="2792" y="3855"/>
                  </a:cubicBezTo>
                  <a:cubicBezTo>
                    <a:pt x="3553" y="5519"/>
                    <a:pt x="4735" y="5921"/>
                    <a:pt x="5700" y="5921"/>
                  </a:cubicBezTo>
                  <a:cubicBezTo>
                    <a:pt x="6603" y="5921"/>
                    <a:pt x="7316" y="5569"/>
                    <a:pt x="7316" y="5569"/>
                  </a:cubicBezTo>
                  <a:cubicBezTo>
                    <a:pt x="8313" y="6482"/>
                    <a:pt x="9319" y="6781"/>
                    <a:pt x="10209" y="6781"/>
                  </a:cubicBezTo>
                  <a:cubicBezTo>
                    <a:pt x="11888" y="6781"/>
                    <a:pt x="13152" y="5718"/>
                    <a:pt x="13152" y="5718"/>
                  </a:cubicBezTo>
                  <a:cubicBezTo>
                    <a:pt x="14197" y="6491"/>
                    <a:pt x="15120" y="6769"/>
                    <a:pt x="15908" y="6769"/>
                  </a:cubicBezTo>
                  <a:cubicBezTo>
                    <a:pt x="17921" y="6769"/>
                    <a:pt x="19048" y="4954"/>
                    <a:pt x="19048" y="4954"/>
                  </a:cubicBezTo>
                  <a:cubicBezTo>
                    <a:pt x="24833" y="4886"/>
                    <a:pt x="23538" y="501"/>
                    <a:pt x="23538" y="501"/>
                  </a:cubicBezTo>
                  <a:lnTo>
                    <a:pt x="568" y="1"/>
                  </a:lnTo>
                  <a:close/>
                </a:path>
              </a:pathLst>
            </a:custGeom>
            <a:solidFill>
              <a:srgbClr val="E0AAE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3"/>
            <p:cNvSpPr/>
            <p:nvPr/>
          </p:nvSpPr>
          <p:spPr>
            <a:xfrm>
              <a:off x="-5596239" y="1459759"/>
              <a:ext cx="2297600" cy="662089"/>
            </a:xfrm>
            <a:custGeom>
              <a:avLst/>
              <a:gdLst/>
              <a:ahLst/>
              <a:cxnLst/>
              <a:rect l="l" t="t" r="r" b="b"/>
              <a:pathLst>
                <a:path w="23719" h="6835" extrusionOk="0">
                  <a:moveTo>
                    <a:pt x="268" y="60"/>
                  </a:moveTo>
                  <a:lnTo>
                    <a:pt x="23192" y="561"/>
                  </a:lnTo>
                  <a:cubicBezTo>
                    <a:pt x="23243" y="752"/>
                    <a:pt x="23599" y="2263"/>
                    <a:pt x="22725" y="3447"/>
                  </a:cubicBezTo>
                  <a:cubicBezTo>
                    <a:pt x="22004" y="4424"/>
                    <a:pt x="20654" y="4933"/>
                    <a:pt x="18723" y="4954"/>
                  </a:cubicBezTo>
                  <a:lnTo>
                    <a:pt x="18706" y="4954"/>
                  </a:lnTo>
                  <a:lnTo>
                    <a:pt x="18697" y="4967"/>
                  </a:lnTo>
                  <a:cubicBezTo>
                    <a:pt x="18689" y="4984"/>
                    <a:pt x="17789" y="6410"/>
                    <a:pt x="16197" y="6711"/>
                  </a:cubicBezTo>
                  <a:cubicBezTo>
                    <a:pt x="15994" y="6750"/>
                    <a:pt x="15789" y="6770"/>
                    <a:pt x="15581" y="6770"/>
                  </a:cubicBezTo>
                  <a:cubicBezTo>
                    <a:pt x="14700" y="6770"/>
                    <a:pt x="13782" y="6420"/>
                    <a:pt x="12844" y="5722"/>
                  </a:cubicBezTo>
                  <a:lnTo>
                    <a:pt x="12823" y="5710"/>
                  </a:lnTo>
                  <a:lnTo>
                    <a:pt x="12806" y="5727"/>
                  </a:lnTo>
                  <a:cubicBezTo>
                    <a:pt x="12802" y="5731"/>
                    <a:pt x="12059" y="6346"/>
                    <a:pt x="10977" y="6635"/>
                  </a:cubicBezTo>
                  <a:cubicBezTo>
                    <a:pt x="10662" y="6718"/>
                    <a:pt x="10297" y="6778"/>
                    <a:pt x="9898" y="6778"/>
                  </a:cubicBezTo>
                  <a:cubicBezTo>
                    <a:pt x="9038" y="6778"/>
                    <a:pt x="8021" y="6500"/>
                    <a:pt x="7012" y="5578"/>
                  </a:cubicBezTo>
                  <a:lnTo>
                    <a:pt x="6995" y="5565"/>
                  </a:lnTo>
                  <a:lnTo>
                    <a:pt x="6978" y="5574"/>
                  </a:lnTo>
                  <a:cubicBezTo>
                    <a:pt x="6969" y="5577"/>
                    <a:pt x="6260" y="5921"/>
                    <a:pt x="5371" y="5921"/>
                  </a:cubicBezTo>
                  <a:cubicBezTo>
                    <a:pt x="5048" y="5921"/>
                    <a:pt x="4701" y="5875"/>
                    <a:pt x="4355" y="5752"/>
                  </a:cubicBezTo>
                  <a:cubicBezTo>
                    <a:pt x="3562" y="5468"/>
                    <a:pt x="2933" y="4835"/>
                    <a:pt x="2492" y="3872"/>
                  </a:cubicBezTo>
                  <a:lnTo>
                    <a:pt x="2484" y="3855"/>
                  </a:lnTo>
                  <a:lnTo>
                    <a:pt x="2467" y="3855"/>
                  </a:lnTo>
                  <a:cubicBezTo>
                    <a:pt x="2466" y="3855"/>
                    <a:pt x="2463" y="3855"/>
                    <a:pt x="2457" y="3855"/>
                  </a:cubicBezTo>
                  <a:cubicBezTo>
                    <a:pt x="2352" y="3855"/>
                    <a:pt x="1468" y="3836"/>
                    <a:pt x="841" y="3129"/>
                  </a:cubicBezTo>
                  <a:cubicBezTo>
                    <a:pt x="255" y="2475"/>
                    <a:pt x="64" y="1440"/>
                    <a:pt x="268" y="60"/>
                  </a:cubicBezTo>
                  <a:close/>
                  <a:moveTo>
                    <a:pt x="217" y="1"/>
                  </a:moveTo>
                  <a:lnTo>
                    <a:pt x="217" y="26"/>
                  </a:lnTo>
                  <a:cubicBezTo>
                    <a:pt x="1" y="1440"/>
                    <a:pt x="200" y="2497"/>
                    <a:pt x="799" y="3171"/>
                  </a:cubicBezTo>
                  <a:cubicBezTo>
                    <a:pt x="1427" y="3876"/>
                    <a:pt x="2305" y="3910"/>
                    <a:pt x="2445" y="3910"/>
                  </a:cubicBezTo>
                  <a:cubicBezTo>
                    <a:pt x="2895" y="4882"/>
                    <a:pt x="3532" y="5519"/>
                    <a:pt x="4338" y="5807"/>
                  </a:cubicBezTo>
                  <a:cubicBezTo>
                    <a:pt x="4690" y="5932"/>
                    <a:pt x="5042" y="5977"/>
                    <a:pt x="5370" y="5977"/>
                  </a:cubicBezTo>
                  <a:cubicBezTo>
                    <a:pt x="6196" y="5977"/>
                    <a:pt x="6868" y="5688"/>
                    <a:pt x="6987" y="5633"/>
                  </a:cubicBezTo>
                  <a:cubicBezTo>
                    <a:pt x="8001" y="6559"/>
                    <a:pt x="9024" y="6834"/>
                    <a:pt x="9894" y="6834"/>
                  </a:cubicBezTo>
                  <a:cubicBezTo>
                    <a:pt x="10302" y="6834"/>
                    <a:pt x="10675" y="6775"/>
                    <a:pt x="10994" y="6690"/>
                  </a:cubicBezTo>
                  <a:cubicBezTo>
                    <a:pt x="11995" y="6423"/>
                    <a:pt x="12708" y="5879"/>
                    <a:pt x="12827" y="5782"/>
                  </a:cubicBezTo>
                  <a:cubicBezTo>
                    <a:pt x="13772" y="6479"/>
                    <a:pt x="14697" y="6829"/>
                    <a:pt x="15585" y="6829"/>
                  </a:cubicBezTo>
                  <a:cubicBezTo>
                    <a:pt x="15794" y="6829"/>
                    <a:pt x="16001" y="6810"/>
                    <a:pt x="16206" y="6771"/>
                  </a:cubicBezTo>
                  <a:cubicBezTo>
                    <a:pt x="17742" y="6474"/>
                    <a:pt x="18642" y="5158"/>
                    <a:pt x="18735" y="5014"/>
                  </a:cubicBezTo>
                  <a:cubicBezTo>
                    <a:pt x="20684" y="4988"/>
                    <a:pt x="22038" y="4470"/>
                    <a:pt x="22768" y="3481"/>
                  </a:cubicBezTo>
                  <a:cubicBezTo>
                    <a:pt x="23718" y="2195"/>
                    <a:pt x="23247" y="540"/>
                    <a:pt x="23243" y="523"/>
                  </a:cubicBezTo>
                  <a:lnTo>
                    <a:pt x="23234" y="502"/>
                  </a:lnTo>
                  <a:lnTo>
                    <a:pt x="243"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3"/>
            <p:cNvSpPr/>
            <p:nvPr/>
          </p:nvSpPr>
          <p:spPr>
            <a:xfrm>
              <a:off x="-5586746" y="1326761"/>
              <a:ext cx="2297891" cy="576362"/>
            </a:xfrm>
            <a:custGeom>
              <a:avLst/>
              <a:gdLst/>
              <a:ahLst/>
              <a:cxnLst/>
              <a:rect l="l" t="t" r="r" b="b"/>
              <a:pathLst>
                <a:path w="23722" h="5950" extrusionOk="0">
                  <a:moveTo>
                    <a:pt x="20332" y="0"/>
                  </a:moveTo>
                  <a:cubicBezTo>
                    <a:pt x="20197" y="0"/>
                    <a:pt x="20055" y="4"/>
                    <a:pt x="19906" y="11"/>
                  </a:cubicBezTo>
                  <a:cubicBezTo>
                    <a:pt x="19872" y="11"/>
                    <a:pt x="19834" y="11"/>
                    <a:pt x="19800" y="16"/>
                  </a:cubicBezTo>
                  <a:lnTo>
                    <a:pt x="2823" y="173"/>
                  </a:lnTo>
                  <a:lnTo>
                    <a:pt x="2640" y="173"/>
                  </a:lnTo>
                  <a:cubicBezTo>
                    <a:pt x="2144" y="177"/>
                    <a:pt x="1647" y="262"/>
                    <a:pt x="1184" y="449"/>
                  </a:cubicBezTo>
                  <a:cubicBezTo>
                    <a:pt x="603" y="678"/>
                    <a:pt x="0" y="1081"/>
                    <a:pt x="132" y="1743"/>
                  </a:cubicBezTo>
                  <a:cubicBezTo>
                    <a:pt x="352" y="2881"/>
                    <a:pt x="2390" y="3831"/>
                    <a:pt x="2390" y="3831"/>
                  </a:cubicBezTo>
                  <a:cubicBezTo>
                    <a:pt x="2390" y="3831"/>
                    <a:pt x="3222" y="3326"/>
                    <a:pt x="4217" y="3326"/>
                  </a:cubicBezTo>
                  <a:cubicBezTo>
                    <a:pt x="5202" y="3326"/>
                    <a:pt x="6347" y="3822"/>
                    <a:pt x="6999" y="5797"/>
                  </a:cubicBezTo>
                  <a:cubicBezTo>
                    <a:pt x="6999" y="5797"/>
                    <a:pt x="8329" y="4516"/>
                    <a:pt x="9982" y="4516"/>
                  </a:cubicBezTo>
                  <a:cubicBezTo>
                    <a:pt x="10851" y="4516"/>
                    <a:pt x="11810" y="4870"/>
                    <a:pt x="12712" y="5949"/>
                  </a:cubicBezTo>
                  <a:cubicBezTo>
                    <a:pt x="12712" y="5949"/>
                    <a:pt x="14282" y="4335"/>
                    <a:pt x="16155" y="4335"/>
                  </a:cubicBezTo>
                  <a:cubicBezTo>
                    <a:pt x="16872" y="4335"/>
                    <a:pt x="17632" y="4571"/>
                    <a:pt x="18366" y="5224"/>
                  </a:cubicBezTo>
                  <a:cubicBezTo>
                    <a:pt x="18366" y="5224"/>
                    <a:pt x="18952" y="2286"/>
                    <a:pt x="22582" y="2286"/>
                  </a:cubicBezTo>
                  <a:cubicBezTo>
                    <a:pt x="22761" y="2286"/>
                    <a:pt x="22947" y="2293"/>
                    <a:pt x="23141" y="2308"/>
                  </a:cubicBezTo>
                  <a:cubicBezTo>
                    <a:pt x="23141" y="2308"/>
                    <a:pt x="23721" y="0"/>
                    <a:pt x="20332" y="0"/>
                  </a:cubicBezTo>
                  <a:close/>
                </a:path>
              </a:pathLst>
            </a:custGeom>
            <a:solidFill>
              <a:srgbClr val="EDF4F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3"/>
            <p:cNvSpPr/>
            <p:nvPr/>
          </p:nvSpPr>
          <p:spPr>
            <a:xfrm>
              <a:off x="-5587230" y="1323855"/>
              <a:ext cx="2264278" cy="583336"/>
            </a:xfrm>
            <a:custGeom>
              <a:avLst/>
              <a:gdLst/>
              <a:ahLst/>
              <a:cxnLst/>
              <a:rect l="l" t="t" r="r" b="b"/>
              <a:pathLst>
                <a:path w="23375" h="6022" extrusionOk="0">
                  <a:moveTo>
                    <a:pt x="20335" y="56"/>
                  </a:moveTo>
                  <a:cubicBezTo>
                    <a:pt x="21512" y="56"/>
                    <a:pt x="22332" y="334"/>
                    <a:pt x="22785" y="878"/>
                  </a:cubicBezTo>
                  <a:cubicBezTo>
                    <a:pt x="23260" y="1459"/>
                    <a:pt x="23150" y="2168"/>
                    <a:pt x="23120" y="2308"/>
                  </a:cubicBezTo>
                  <a:cubicBezTo>
                    <a:pt x="22953" y="2295"/>
                    <a:pt x="22777" y="2288"/>
                    <a:pt x="22595" y="2288"/>
                  </a:cubicBezTo>
                  <a:cubicBezTo>
                    <a:pt x="21488" y="2288"/>
                    <a:pt x="20148" y="2565"/>
                    <a:pt x="19190" y="3658"/>
                  </a:cubicBezTo>
                  <a:cubicBezTo>
                    <a:pt x="18604" y="4316"/>
                    <a:pt x="18400" y="5016"/>
                    <a:pt x="18354" y="5203"/>
                  </a:cubicBezTo>
                  <a:cubicBezTo>
                    <a:pt x="17618" y="4560"/>
                    <a:pt x="16856" y="4338"/>
                    <a:pt x="16156" y="4338"/>
                  </a:cubicBezTo>
                  <a:cubicBezTo>
                    <a:pt x="15552" y="4338"/>
                    <a:pt x="14994" y="4504"/>
                    <a:pt x="14538" y="4706"/>
                  </a:cubicBezTo>
                  <a:cubicBezTo>
                    <a:pt x="13566" y="5135"/>
                    <a:pt x="12853" y="5805"/>
                    <a:pt x="12717" y="5937"/>
                  </a:cubicBezTo>
                  <a:cubicBezTo>
                    <a:pt x="11970" y="5050"/>
                    <a:pt x="11109" y="4574"/>
                    <a:pt x="10158" y="4524"/>
                  </a:cubicBezTo>
                  <a:cubicBezTo>
                    <a:pt x="10103" y="4519"/>
                    <a:pt x="10043" y="4519"/>
                    <a:pt x="9988" y="4519"/>
                  </a:cubicBezTo>
                  <a:cubicBezTo>
                    <a:pt x="8486" y="4519"/>
                    <a:pt x="7233" y="5580"/>
                    <a:pt x="7017" y="5776"/>
                  </a:cubicBezTo>
                  <a:cubicBezTo>
                    <a:pt x="6609" y="4566"/>
                    <a:pt x="5973" y="3794"/>
                    <a:pt x="5128" y="3484"/>
                  </a:cubicBezTo>
                  <a:cubicBezTo>
                    <a:pt x="4826" y="3372"/>
                    <a:pt x="4519" y="3328"/>
                    <a:pt x="4226" y="3328"/>
                  </a:cubicBezTo>
                  <a:cubicBezTo>
                    <a:pt x="3298" y="3328"/>
                    <a:pt x="2504" y="3763"/>
                    <a:pt x="2395" y="3827"/>
                  </a:cubicBezTo>
                  <a:cubicBezTo>
                    <a:pt x="2310" y="3789"/>
                    <a:pt x="1847" y="3560"/>
                    <a:pt x="1363" y="3221"/>
                  </a:cubicBezTo>
                  <a:cubicBezTo>
                    <a:pt x="880" y="2877"/>
                    <a:pt x="277" y="2346"/>
                    <a:pt x="162" y="1765"/>
                  </a:cubicBezTo>
                  <a:cubicBezTo>
                    <a:pt x="35" y="1115"/>
                    <a:pt x="659" y="721"/>
                    <a:pt x="1202" y="504"/>
                  </a:cubicBezTo>
                  <a:cubicBezTo>
                    <a:pt x="1639" y="326"/>
                    <a:pt x="2127" y="237"/>
                    <a:pt x="2645" y="232"/>
                  </a:cubicBezTo>
                  <a:lnTo>
                    <a:pt x="19805" y="75"/>
                  </a:lnTo>
                  <a:cubicBezTo>
                    <a:pt x="19839" y="71"/>
                    <a:pt x="19877" y="71"/>
                    <a:pt x="19911" y="67"/>
                  </a:cubicBezTo>
                  <a:cubicBezTo>
                    <a:pt x="20057" y="59"/>
                    <a:pt x="20199" y="56"/>
                    <a:pt x="20335" y="56"/>
                  </a:cubicBezTo>
                  <a:close/>
                  <a:moveTo>
                    <a:pt x="20332" y="1"/>
                  </a:moveTo>
                  <a:cubicBezTo>
                    <a:pt x="20195" y="1"/>
                    <a:pt x="20053" y="4"/>
                    <a:pt x="19907" y="12"/>
                  </a:cubicBezTo>
                  <a:cubicBezTo>
                    <a:pt x="19873" y="12"/>
                    <a:pt x="19839" y="16"/>
                    <a:pt x="19801" y="16"/>
                  </a:cubicBezTo>
                  <a:lnTo>
                    <a:pt x="2828" y="173"/>
                  </a:lnTo>
                  <a:lnTo>
                    <a:pt x="2645" y="173"/>
                  </a:lnTo>
                  <a:cubicBezTo>
                    <a:pt x="2119" y="177"/>
                    <a:pt x="1627" y="271"/>
                    <a:pt x="1181" y="449"/>
                  </a:cubicBezTo>
                  <a:cubicBezTo>
                    <a:pt x="370" y="772"/>
                    <a:pt x="1" y="1234"/>
                    <a:pt x="107" y="1777"/>
                  </a:cubicBezTo>
                  <a:cubicBezTo>
                    <a:pt x="332" y="2915"/>
                    <a:pt x="2297" y="3849"/>
                    <a:pt x="2382" y="3887"/>
                  </a:cubicBezTo>
                  <a:lnTo>
                    <a:pt x="2395" y="3895"/>
                  </a:lnTo>
                  <a:lnTo>
                    <a:pt x="2408" y="3887"/>
                  </a:lnTo>
                  <a:cubicBezTo>
                    <a:pt x="2421" y="3880"/>
                    <a:pt x="3252" y="3385"/>
                    <a:pt x="4231" y="3385"/>
                  </a:cubicBezTo>
                  <a:cubicBezTo>
                    <a:pt x="4516" y="3385"/>
                    <a:pt x="4813" y="3427"/>
                    <a:pt x="5107" y="3535"/>
                  </a:cubicBezTo>
                  <a:cubicBezTo>
                    <a:pt x="5947" y="3844"/>
                    <a:pt x="6576" y="4621"/>
                    <a:pt x="6979" y="5835"/>
                  </a:cubicBezTo>
                  <a:lnTo>
                    <a:pt x="6991" y="5878"/>
                  </a:lnTo>
                  <a:lnTo>
                    <a:pt x="7025" y="5848"/>
                  </a:lnTo>
                  <a:cubicBezTo>
                    <a:pt x="7038" y="5835"/>
                    <a:pt x="8363" y="4574"/>
                    <a:pt x="9984" y="4574"/>
                  </a:cubicBezTo>
                  <a:cubicBezTo>
                    <a:pt x="10040" y="4574"/>
                    <a:pt x="10097" y="4576"/>
                    <a:pt x="10154" y="4579"/>
                  </a:cubicBezTo>
                  <a:cubicBezTo>
                    <a:pt x="11096" y="4630"/>
                    <a:pt x="11949" y="5109"/>
                    <a:pt x="12696" y="6001"/>
                  </a:cubicBezTo>
                  <a:lnTo>
                    <a:pt x="12717" y="6022"/>
                  </a:lnTo>
                  <a:lnTo>
                    <a:pt x="12738" y="6001"/>
                  </a:lnTo>
                  <a:cubicBezTo>
                    <a:pt x="12747" y="5992"/>
                    <a:pt x="13498" y="5228"/>
                    <a:pt x="14564" y="4757"/>
                  </a:cubicBezTo>
                  <a:cubicBezTo>
                    <a:pt x="15012" y="4560"/>
                    <a:pt x="15562" y="4398"/>
                    <a:pt x="16157" y="4398"/>
                  </a:cubicBezTo>
                  <a:cubicBezTo>
                    <a:pt x="16855" y="4398"/>
                    <a:pt x="17616" y="4621"/>
                    <a:pt x="18350" y="5275"/>
                  </a:cubicBezTo>
                  <a:lnTo>
                    <a:pt x="18388" y="5309"/>
                  </a:lnTo>
                  <a:lnTo>
                    <a:pt x="18400" y="5258"/>
                  </a:lnTo>
                  <a:cubicBezTo>
                    <a:pt x="18400" y="5254"/>
                    <a:pt x="18566" y="4447"/>
                    <a:pt x="19232" y="3692"/>
                  </a:cubicBezTo>
                  <a:cubicBezTo>
                    <a:pt x="20179" y="2619"/>
                    <a:pt x="21501" y="2345"/>
                    <a:pt x="22593" y="2345"/>
                  </a:cubicBezTo>
                  <a:cubicBezTo>
                    <a:pt x="22784" y="2345"/>
                    <a:pt x="22968" y="2354"/>
                    <a:pt x="23141" y="2367"/>
                  </a:cubicBezTo>
                  <a:lnTo>
                    <a:pt x="23167" y="2367"/>
                  </a:lnTo>
                  <a:lnTo>
                    <a:pt x="23171" y="2346"/>
                  </a:lnTo>
                  <a:cubicBezTo>
                    <a:pt x="23175" y="2338"/>
                    <a:pt x="23375" y="1510"/>
                    <a:pt x="22827" y="844"/>
                  </a:cubicBezTo>
                  <a:cubicBezTo>
                    <a:pt x="22366" y="284"/>
                    <a:pt x="21529" y="1"/>
                    <a:pt x="20332"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3"/>
            <p:cNvSpPr/>
            <p:nvPr/>
          </p:nvSpPr>
          <p:spPr>
            <a:xfrm>
              <a:off x="-5362306" y="1698633"/>
              <a:ext cx="11237" cy="136680"/>
            </a:xfrm>
            <a:custGeom>
              <a:avLst/>
              <a:gdLst/>
              <a:ahLst/>
              <a:cxnLst/>
              <a:rect l="l" t="t" r="r" b="b"/>
              <a:pathLst>
                <a:path w="116" h="1411" extrusionOk="0">
                  <a:moveTo>
                    <a:pt x="56" y="1"/>
                  </a:moveTo>
                  <a:lnTo>
                    <a:pt x="1" y="1410"/>
                  </a:lnTo>
                  <a:lnTo>
                    <a:pt x="56" y="1410"/>
                  </a:lnTo>
                  <a:lnTo>
                    <a:pt x="115"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3"/>
            <p:cNvSpPr/>
            <p:nvPr/>
          </p:nvSpPr>
          <p:spPr>
            <a:xfrm>
              <a:off x="-4919528" y="1882001"/>
              <a:ext cx="10365" cy="123022"/>
            </a:xfrm>
            <a:custGeom>
              <a:avLst/>
              <a:gdLst/>
              <a:ahLst/>
              <a:cxnLst/>
              <a:rect l="l" t="t" r="r" b="b"/>
              <a:pathLst>
                <a:path w="107" h="1270" extrusionOk="0">
                  <a:moveTo>
                    <a:pt x="48" y="1"/>
                  </a:moveTo>
                  <a:lnTo>
                    <a:pt x="1" y="1266"/>
                  </a:lnTo>
                  <a:lnTo>
                    <a:pt x="56" y="1270"/>
                  </a:lnTo>
                  <a:lnTo>
                    <a:pt x="107"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3"/>
            <p:cNvSpPr/>
            <p:nvPr/>
          </p:nvSpPr>
          <p:spPr>
            <a:xfrm>
              <a:off x="-4358281" y="1901762"/>
              <a:ext cx="7071" cy="118566"/>
            </a:xfrm>
            <a:custGeom>
              <a:avLst/>
              <a:gdLst/>
              <a:ahLst/>
              <a:cxnLst/>
              <a:rect l="l" t="t" r="r" b="b"/>
              <a:pathLst>
                <a:path w="73" h="1224" extrusionOk="0">
                  <a:moveTo>
                    <a:pt x="0" y="1"/>
                  </a:moveTo>
                  <a:lnTo>
                    <a:pt x="17" y="1223"/>
                  </a:lnTo>
                  <a:lnTo>
                    <a:pt x="73" y="1219"/>
                  </a:lnTo>
                  <a:lnTo>
                    <a:pt x="56"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3"/>
            <p:cNvSpPr/>
            <p:nvPr/>
          </p:nvSpPr>
          <p:spPr>
            <a:xfrm>
              <a:off x="-3809047" y="1830275"/>
              <a:ext cx="31385" cy="110623"/>
            </a:xfrm>
            <a:custGeom>
              <a:avLst/>
              <a:gdLst/>
              <a:ahLst/>
              <a:cxnLst/>
              <a:rect l="l" t="t" r="r" b="b"/>
              <a:pathLst>
                <a:path w="324" h="1142" extrusionOk="0">
                  <a:moveTo>
                    <a:pt x="56" y="0"/>
                  </a:moveTo>
                  <a:lnTo>
                    <a:pt x="1" y="13"/>
                  </a:lnTo>
                  <a:lnTo>
                    <a:pt x="264" y="1142"/>
                  </a:lnTo>
                  <a:lnTo>
                    <a:pt x="324" y="1129"/>
                  </a:lnTo>
                  <a:lnTo>
                    <a:pt x="56"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3"/>
            <p:cNvSpPr/>
            <p:nvPr/>
          </p:nvSpPr>
          <p:spPr>
            <a:xfrm>
              <a:off x="-5374220" y="1179814"/>
              <a:ext cx="1872449" cy="572390"/>
            </a:xfrm>
            <a:custGeom>
              <a:avLst/>
              <a:gdLst/>
              <a:ahLst/>
              <a:cxnLst/>
              <a:rect l="l" t="t" r="r" b="b"/>
              <a:pathLst>
                <a:path w="19330" h="5909" extrusionOk="0">
                  <a:moveTo>
                    <a:pt x="9639" y="0"/>
                  </a:moveTo>
                  <a:cubicBezTo>
                    <a:pt x="9630" y="0"/>
                    <a:pt x="9622" y="0"/>
                    <a:pt x="9614" y="0"/>
                  </a:cubicBezTo>
                  <a:cubicBezTo>
                    <a:pt x="5913" y="0"/>
                    <a:pt x="3074" y="1019"/>
                    <a:pt x="1550" y="1690"/>
                  </a:cubicBezTo>
                  <a:cubicBezTo>
                    <a:pt x="1036" y="1800"/>
                    <a:pt x="1" y="2114"/>
                    <a:pt x="149" y="2793"/>
                  </a:cubicBezTo>
                  <a:cubicBezTo>
                    <a:pt x="251" y="3256"/>
                    <a:pt x="671" y="3443"/>
                    <a:pt x="1028" y="3515"/>
                  </a:cubicBezTo>
                  <a:cubicBezTo>
                    <a:pt x="1156" y="3540"/>
                    <a:pt x="1287" y="3552"/>
                    <a:pt x="1417" y="3552"/>
                  </a:cubicBezTo>
                  <a:cubicBezTo>
                    <a:pt x="1529" y="3552"/>
                    <a:pt x="1640" y="3543"/>
                    <a:pt x="1749" y="3528"/>
                  </a:cubicBezTo>
                  <a:cubicBezTo>
                    <a:pt x="1894" y="3508"/>
                    <a:pt x="2118" y="3486"/>
                    <a:pt x="2389" y="3486"/>
                  </a:cubicBezTo>
                  <a:cubicBezTo>
                    <a:pt x="3415" y="3486"/>
                    <a:pt x="5125" y="3804"/>
                    <a:pt x="5866" y="5794"/>
                  </a:cubicBezTo>
                  <a:cubicBezTo>
                    <a:pt x="5866" y="5794"/>
                    <a:pt x="6971" y="4848"/>
                    <a:pt x="8346" y="4848"/>
                  </a:cubicBezTo>
                  <a:cubicBezTo>
                    <a:pt x="9070" y="4848"/>
                    <a:pt x="9868" y="5110"/>
                    <a:pt x="10620" y="5909"/>
                  </a:cubicBezTo>
                  <a:cubicBezTo>
                    <a:pt x="10620" y="5909"/>
                    <a:pt x="11923" y="4715"/>
                    <a:pt x="13480" y="4715"/>
                  </a:cubicBezTo>
                  <a:cubicBezTo>
                    <a:pt x="14077" y="4715"/>
                    <a:pt x="14711" y="4890"/>
                    <a:pt x="15323" y="5374"/>
                  </a:cubicBezTo>
                  <a:cubicBezTo>
                    <a:pt x="15323" y="5374"/>
                    <a:pt x="15396" y="3275"/>
                    <a:pt x="18271" y="3275"/>
                  </a:cubicBezTo>
                  <a:cubicBezTo>
                    <a:pt x="18327" y="3275"/>
                    <a:pt x="18384" y="3276"/>
                    <a:pt x="18442" y="3277"/>
                  </a:cubicBezTo>
                  <a:cubicBezTo>
                    <a:pt x="18450" y="3277"/>
                    <a:pt x="18458" y="3278"/>
                    <a:pt x="18466" y="3278"/>
                  </a:cubicBezTo>
                  <a:cubicBezTo>
                    <a:pt x="18996" y="3278"/>
                    <a:pt x="19330" y="2719"/>
                    <a:pt x="19054" y="2284"/>
                  </a:cubicBezTo>
                  <a:cubicBezTo>
                    <a:pt x="18833" y="1932"/>
                    <a:pt x="18370" y="1609"/>
                    <a:pt x="17437" y="1528"/>
                  </a:cubicBezTo>
                  <a:lnTo>
                    <a:pt x="17386" y="1528"/>
                  </a:lnTo>
                  <a:cubicBezTo>
                    <a:pt x="17369" y="1533"/>
                    <a:pt x="17352" y="1533"/>
                    <a:pt x="17335" y="1533"/>
                  </a:cubicBezTo>
                  <a:cubicBezTo>
                    <a:pt x="15827" y="906"/>
                    <a:pt x="13124" y="0"/>
                    <a:pt x="9639" y="0"/>
                  </a:cubicBezTo>
                  <a:close/>
                </a:path>
              </a:pathLst>
            </a:custGeom>
            <a:solidFill>
              <a:srgbClr val="CC9ED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3"/>
            <p:cNvSpPr/>
            <p:nvPr/>
          </p:nvSpPr>
          <p:spPr>
            <a:xfrm>
              <a:off x="-5365987" y="1176908"/>
              <a:ext cx="1853075" cy="579461"/>
            </a:xfrm>
            <a:custGeom>
              <a:avLst/>
              <a:gdLst/>
              <a:ahLst/>
              <a:cxnLst/>
              <a:rect l="l" t="t" r="r" b="b"/>
              <a:pathLst>
                <a:path w="19130" h="5982" extrusionOk="0">
                  <a:moveTo>
                    <a:pt x="9542" y="60"/>
                  </a:moveTo>
                  <a:cubicBezTo>
                    <a:pt x="12169" y="60"/>
                    <a:pt x="14830" y="587"/>
                    <a:pt x="17241" y="1588"/>
                  </a:cubicBezTo>
                  <a:lnTo>
                    <a:pt x="17245" y="1592"/>
                  </a:lnTo>
                  <a:lnTo>
                    <a:pt x="17254" y="1592"/>
                  </a:lnTo>
                  <a:cubicBezTo>
                    <a:pt x="17271" y="1592"/>
                    <a:pt x="17288" y="1588"/>
                    <a:pt x="17305" y="1588"/>
                  </a:cubicBezTo>
                  <a:lnTo>
                    <a:pt x="17352" y="1584"/>
                  </a:lnTo>
                  <a:cubicBezTo>
                    <a:pt x="18141" y="1656"/>
                    <a:pt x="18676" y="1907"/>
                    <a:pt x="18943" y="2327"/>
                  </a:cubicBezTo>
                  <a:cubicBezTo>
                    <a:pt x="19066" y="2522"/>
                    <a:pt x="19071" y="2751"/>
                    <a:pt x="18956" y="2951"/>
                  </a:cubicBezTo>
                  <a:cubicBezTo>
                    <a:pt x="18841" y="3156"/>
                    <a:pt x="18622" y="3282"/>
                    <a:pt x="18381" y="3282"/>
                  </a:cubicBezTo>
                  <a:cubicBezTo>
                    <a:pt x="18373" y="3282"/>
                    <a:pt x="18365" y="3282"/>
                    <a:pt x="18357" y="3282"/>
                  </a:cubicBezTo>
                  <a:cubicBezTo>
                    <a:pt x="18297" y="3280"/>
                    <a:pt x="18238" y="3279"/>
                    <a:pt x="18179" y="3279"/>
                  </a:cubicBezTo>
                  <a:cubicBezTo>
                    <a:pt x="16716" y="3279"/>
                    <a:pt x="15988" y="3831"/>
                    <a:pt x="15633" y="4305"/>
                  </a:cubicBezTo>
                  <a:cubicBezTo>
                    <a:pt x="15302" y="4750"/>
                    <a:pt x="15229" y="5196"/>
                    <a:pt x="15212" y="5344"/>
                  </a:cubicBezTo>
                  <a:cubicBezTo>
                    <a:pt x="14604" y="4879"/>
                    <a:pt x="13975" y="4718"/>
                    <a:pt x="13396" y="4718"/>
                  </a:cubicBezTo>
                  <a:cubicBezTo>
                    <a:pt x="12893" y="4718"/>
                    <a:pt x="12427" y="4840"/>
                    <a:pt x="12046" y="4988"/>
                  </a:cubicBezTo>
                  <a:cubicBezTo>
                    <a:pt x="11244" y="5302"/>
                    <a:pt x="10654" y="5799"/>
                    <a:pt x="10535" y="5900"/>
                  </a:cubicBezTo>
                  <a:cubicBezTo>
                    <a:pt x="9771" y="5098"/>
                    <a:pt x="8956" y="4852"/>
                    <a:pt x="8252" y="4852"/>
                  </a:cubicBezTo>
                  <a:cubicBezTo>
                    <a:pt x="7916" y="4852"/>
                    <a:pt x="7602" y="4907"/>
                    <a:pt x="7331" y="4984"/>
                  </a:cubicBezTo>
                  <a:cubicBezTo>
                    <a:pt x="6533" y="5213"/>
                    <a:pt x="5934" y="5667"/>
                    <a:pt x="5794" y="5777"/>
                  </a:cubicBezTo>
                  <a:cubicBezTo>
                    <a:pt x="5387" y="4716"/>
                    <a:pt x="4665" y="4012"/>
                    <a:pt x="3642" y="3685"/>
                  </a:cubicBezTo>
                  <a:cubicBezTo>
                    <a:pt x="3162" y="3530"/>
                    <a:pt x="2688" y="3487"/>
                    <a:pt x="2311" y="3487"/>
                  </a:cubicBezTo>
                  <a:cubicBezTo>
                    <a:pt x="2026" y="3487"/>
                    <a:pt x="1795" y="3512"/>
                    <a:pt x="1660" y="3532"/>
                  </a:cubicBezTo>
                  <a:cubicBezTo>
                    <a:pt x="1549" y="3547"/>
                    <a:pt x="1442" y="3554"/>
                    <a:pt x="1338" y="3554"/>
                  </a:cubicBezTo>
                  <a:cubicBezTo>
                    <a:pt x="1203" y="3554"/>
                    <a:pt x="1074" y="3542"/>
                    <a:pt x="951" y="3515"/>
                  </a:cubicBezTo>
                  <a:cubicBezTo>
                    <a:pt x="616" y="3447"/>
                    <a:pt x="191" y="3273"/>
                    <a:pt x="94" y="2819"/>
                  </a:cubicBezTo>
                  <a:cubicBezTo>
                    <a:pt x="60" y="2671"/>
                    <a:pt x="85" y="2530"/>
                    <a:pt x="166" y="2403"/>
                  </a:cubicBezTo>
                  <a:cubicBezTo>
                    <a:pt x="408" y="2030"/>
                    <a:pt x="1087" y="1830"/>
                    <a:pt x="1478" y="1745"/>
                  </a:cubicBezTo>
                  <a:cubicBezTo>
                    <a:pt x="3986" y="642"/>
                    <a:pt x="6770" y="60"/>
                    <a:pt x="9529" y="60"/>
                  </a:cubicBezTo>
                  <a:close/>
                  <a:moveTo>
                    <a:pt x="9529" y="1"/>
                  </a:moveTo>
                  <a:cubicBezTo>
                    <a:pt x="6762" y="1"/>
                    <a:pt x="3969" y="587"/>
                    <a:pt x="1461" y="1690"/>
                  </a:cubicBezTo>
                  <a:cubicBezTo>
                    <a:pt x="1066" y="1775"/>
                    <a:pt x="370" y="1979"/>
                    <a:pt x="119" y="2373"/>
                  </a:cubicBezTo>
                  <a:cubicBezTo>
                    <a:pt x="30" y="2513"/>
                    <a:pt x="0" y="2666"/>
                    <a:pt x="39" y="2832"/>
                  </a:cubicBezTo>
                  <a:cubicBezTo>
                    <a:pt x="145" y="3316"/>
                    <a:pt x="586" y="3502"/>
                    <a:pt x="938" y="3575"/>
                  </a:cubicBezTo>
                  <a:cubicBezTo>
                    <a:pt x="1061" y="3598"/>
                    <a:pt x="1192" y="3610"/>
                    <a:pt x="1328" y="3610"/>
                  </a:cubicBezTo>
                  <a:cubicBezTo>
                    <a:pt x="1438" y="3610"/>
                    <a:pt x="1552" y="3602"/>
                    <a:pt x="1669" y="3587"/>
                  </a:cubicBezTo>
                  <a:cubicBezTo>
                    <a:pt x="1819" y="3566"/>
                    <a:pt x="2044" y="3544"/>
                    <a:pt x="2314" y="3544"/>
                  </a:cubicBezTo>
                  <a:cubicBezTo>
                    <a:pt x="3342" y="3544"/>
                    <a:pt x="5022" y="3870"/>
                    <a:pt x="5752" y="5837"/>
                  </a:cubicBezTo>
                  <a:lnTo>
                    <a:pt x="5769" y="5875"/>
                  </a:lnTo>
                  <a:lnTo>
                    <a:pt x="5798" y="5850"/>
                  </a:lnTo>
                  <a:cubicBezTo>
                    <a:pt x="5807" y="5841"/>
                    <a:pt x="6448" y="5298"/>
                    <a:pt x="7348" y="5039"/>
                  </a:cubicBezTo>
                  <a:cubicBezTo>
                    <a:pt x="7613" y="4964"/>
                    <a:pt x="7919" y="4910"/>
                    <a:pt x="8250" y="4910"/>
                  </a:cubicBezTo>
                  <a:cubicBezTo>
                    <a:pt x="8949" y="4910"/>
                    <a:pt x="9756" y="5153"/>
                    <a:pt x="10514" y="5960"/>
                  </a:cubicBezTo>
                  <a:lnTo>
                    <a:pt x="10531" y="5981"/>
                  </a:lnTo>
                  <a:lnTo>
                    <a:pt x="10552" y="5960"/>
                  </a:lnTo>
                  <a:cubicBezTo>
                    <a:pt x="10561" y="5956"/>
                    <a:pt x="11184" y="5387"/>
                    <a:pt x="12067" y="5043"/>
                  </a:cubicBezTo>
                  <a:cubicBezTo>
                    <a:pt x="12442" y="4897"/>
                    <a:pt x="12900" y="4776"/>
                    <a:pt x="13395" y="4776"/>
                  </a:cubicBezTo>
                  <a:cubicBezTo>
                    <a:pt x="13976" y="4776"/>
                    <a:pt x="14607" y="4942"/>
                    <a:pt x="15217" y="5425"/>
                  </a:cubicBezTo>
                  <a:lnTo>
                    <a:pt x="15263" y="5459"/>
                  </a:lnTo>
                  <a:lnTo>
                    <a:pt x="15263" y="5404"/>
                  </a:lnTo>
                  <a:cubicBezTo>
                    <a:pt x="15263" y="5400"/>
                    <a:pt x="15289" y="4856"/>
                    <a:pt x="15679" y="4339"/>
                  </a:cubicBezTo>
                  <a:cubicBezTo>
                    <a:pt x="16026" y="3874"/>
                    <a:pt x="16737" y="3334"/>
                    <a:pt x="18174" y="3334"/>
                  </a:cubicBezTo>
                  <a:cubicBezTo>
                    <a:pt x="18233" y="3334"/>
                    <a:pt x="18292" y="3335"/>
                    <a:pt x="18353" y="3337"/>
                  </a:cubicBezTo>
                  <a:cubicBezTo>
                    <a:pt x="18361" y="3337"/>
                    <a:pt x="18370" y="3337"/>
                    <a:pt x="18378" y="3337"/>
                  </a:cubicBezTo>
                  <a:cubicBezTo>
                    <a:pt x="18644" y="3337"/>
                    <a:pt x="18879" y="3203"/>
                    <a:pt x="19007" y="2980"/>
                  </a:cubicBezTo>
                  <a:cubicBezTo>
                    <a:pt x="19130" y="2764"/>
                    <a:pt x="19126" y="2509"/>
                    <a:pt x="18990" y="2297"/>
                  </a:cubicBezTo>
                  <a:cubicBezTo>
                    <a:pt x="18714" y="1860"/>
                    <a:pt x="18162" y="1601"/>
                    <a:pt x="17356" y="1529"/>
                  </a:cubicBezTo>
                  <a:lnTo>
                    <a:pt x="17301" y="1533"/>
                  </a:lnTo>
                  <a:lnTo>
                    <a:pt x="17254" y="1533"/>
                  </a:lnTo>
                  <a:cubicBezTo>
                    <a:pt x="14839" y="531"/>
                    <a:pt x="12173" y="1"/>
                    <a:pt x="9542"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4" name="Google Shape;4854;p43"/>
          <p:cNvSpPr txBox="1"/>
          <p:nvPr/>
        </p:nvSpPr>
        <p:spPr>
          <a:xfrm rot="126667">
            <a:off x="6047303" y="886308"/>
            <a:ext cx="1783511" cy="936647"/>
          </a:xfrm>
          <a:prstGeom prst="rect">
            <a:avLst/>
          </a:prstGeom>
          <a:noFill/>
          <a:ln>
            <a:noFill/>
          </a:ln>
          <a:effectLst>
            <a:outerShdw dist="66675" dir="7920000" algn="bl" rotWithShape="0">
              <a:schemeClr val="accent6"/>
            </a:outerShdw>
          </a:effectLst>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4900" b="1" dirty="0">
                <a:solidFill>
                  <a:schemeClr val="dk1"/>
                </a:solidFill>
                <a:latin typeface="Bahiana"/>
                <a:ea typeface="Bahiana"/>
                <a:cs typeface="Bahiana"/>
                <a:sym typeface="Bahiana"/>
              </a:rPr>
              <a:t>Thank</a:t>
            </a:r>
            <a:endParaRPr sz="3800" b="1" dirty="0">
              <a:solidFill>
                <a:schemeClr val="dk1"/>
              </a:solidFill>
              <a:latin typeface="Bahiana"/>
              <a:ea typeface="Bahiana"/>
              <a:cs typeface="Bahiana"/>
              <a:sym typeface="Bahiana"/>
            </a:endParaRPr>
          </a:p>
        </p:txBody>
      </p:sp>
      <p:sp>
        <p:nvSpPr>
          <p:cNvPr id="4855" name="Google Shape;4855;p43"/>
          <p:cNvSpPr txBox="1"/>
          <p:nvPr/>
        </p:nvSpPr>
        <p:spPr>
          <a:xfrm rot="-152769">
            <a:off x="5845128" y="1486586"/>
            <a:ext cx="2255527" cy="1184364"/>
          </a:xfrm>
          <a:prstGeom prst="rect">
            <a:avLst/>
          </a:prstGeom>
          <a:noFill/>
          <a:ln>
            <a:noFill/>
          </a:ln>
          <a:effectLst>
            <a:outerShdw dist="66675" dir="7920000" algn="bl" rotWithShape="0">
              <a:schemeClr val="accent6"/>
            </a:outerShdw>
          </a:effectLst>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6700" b="1" dirty="0">
                <a:solidFill>
                  <a:schemeClr val="dk1"/>
                </a:solidFill>
                <a:latin typeface="Bahiana"/>
                <a:ea typeface="Bahiana"/>
                <a:cs typeface="Bahiana"/>
                <a:sym typeface="Bahiana"/>
              </a:rPr>
              <a:t>You</a:t>
            </a:r>
            <a:endParaRPr sz="5600" b="1" dirty="0">
              <a:solidFill>
                <a:schemeClr val="dk1"/>
              </a:solidFill>
              <a:latin typeface="Bahiana"/>
              <a:ea typeface="Bahiana"/>
              <a:cs typeface="Bahiana"/>
              <a:sym typeface="Bahiana"/>
            </a:endParaRPr>
          </a:p>
        </p:txBody>
      </p:sp>
      <p:sp>
        <p:nvSpPr>
          <p:cNvPr id="2" name="TextBox 1">
            <a:extLst>
              <a:ext uri="{FF2B5EF4-FFF2-40B4-BE49-F238E27FC236}">
                <a16:creationId xmlns:a16="http://schemas.microsoft.com/office/drawing/2014/main" id="{DD09020B-8492-139D-6BBF-85265C43BAD5}"/>
              </a:ext>
            </a:extLst>
          </p:cNvPr>
          <p:cNvSpPr txBox="1"/>
          <p:nvPr/>
        </p:nvSpPr>
        <p:spPr>
          <a:xfrm>
            <a:off x="-627233" y="5309400"/>
            <a:ext cx="6072068" cy="107722"/>
          </a:xfrm>
          <a:prstGeom prst="rect">
            <a:avLst/>
          </a:prstGeom>
          <a:noFill/>
        </p:spPr>
        <p:txBody>
          <a:bodyPr wrap="square">
            <a:spAutoFit/>
          </a:bodyPr>
          <a:lstStyle/>
          <a:p>
            <a:r>
              <a:rPr lang="en-US" sz="100" dirty="0">
                <a:solidFill>
                  <a:srgbClr val="525252"/>
                </a:solidFill>
              </a:rPr>
              <a:t>sameh218767</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44"/>
        <p:cNvGrpSpPr/>
        <p:nvPr/>
      </p:nvGrpSpPr>
      <p:grpSpPr>
        <a:xfrm>
          <a:off x="0" y="0"/>
          <a:ext cx="0" cy="0"/>
          <a:chOff x="0" y="0"/>
          <a:chExt cx="0" cy="0"/>
        </a:xfrm>
      </p:grpSpPr>
      <p:grpSp>
        <p:nvGrpSpPr>
          <p:cNvPr id="2321" name="Google Shape;2321;p28"/>
          <p:cNvGrpSpPr/>
          <p:nvPr/>
        </p:nvGrpSpPr>
        <p:grpSpPr>
          <a:xfrm rot="-108307">
            <a:off x="671677" y="1491405"/>
            <a:ext cx="2425297" cy="1332117"/>
            <a:chOff x="2477366" y="1870588"/>
            <a:chExt cx="3245399" cy="1673052"/>
          </a:xfrm>
        </p:grpSpPr>
        <p:grpSp>
          <p:nvGrpSpPr>
            <p:cNvPr id="2322" name="Google Shape;2322;p28"/>
            <p:cNvGrpSpPr/>
            <p:nvPr/>
          </p:nvGrpSpPr>
          <p:grpSpPr>
            <a:xfrm flipH="1">
              <a:off x="2477366" y="2494316"/>
              <a:ext cx="3131530" cy="675216"/>
              <a:chOff x="1433613" y="-3013725"/>
              <a:chExt cx="10345327" cy="2187999"/>
            </a:xfrm>
          </p:grpSpPr>
          <p:sp>
            <p:nvSpPr>
              <p:cNvPr id="2323" name="Google Shape;2323;p28"/>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4" name="Google Shape;2324;p28"/>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5" name="Google Shape;2325;p28"/>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6" name="Google Shape;2326;p28"/>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7" name="Google Shape;2327;p28"/>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8" name="Google Shape;2328;p28"/>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9" name="Google Shape;2329;p28"/>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30" name="Google Shape;2330;p28"/>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31" name="Google Shape;2331;p28"/>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32" name="Google Shape;2332;p28"/>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33" name="Google Shape;2333;p28"/>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34" name="Google Shape;2334;p28"/>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335" name="Google Shape;2335;p28"/>
            <p:cNvGrpSpPr/>
            <p:nvPr/>
          </p:nvGrpSpPr>
          <p:grpSpPr>
            <a:xfrm rot="170261">
              <a:off x="2556064" y="1948254"/>
              <a:ext cx="3152812" cy="664532"/>
              <a:chOff x="3477025" y="2726700"/>
              <a:chExt cx="1792025" cy="382625"/>
            </a:xfrm>
          </p:grpSpPr>
          <p:sp>
            <p:nvSpPr>
              <p:cNvPr id="2336" name="Google Shape;2336;p28"/>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37" name="Google Shape;2337;p28"/>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38" name="Google Shape;2338;p28"/>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39" name="Google Shape;2339;p28"/>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0" name="Google Shape;2340;p28"/>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1" name="Google Shape;2341;p28"/>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2" name="Google Shape;2342;p28"/>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3" name="Google Shape;2343;p28"/>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344" name="Google Shape;2344;p28"/>
            <p:cNvGrpSpPr/>
            <p:nvPr/>
          </p:nvGrpSpPr>
          <p:grpSpPr>
            <a:xfrm rot="170261">
              <a:off x="2556064" y="2801442"/>
              <a:ext cx="3152812" cy="664532"/>
              <a:chOff x="3477025" y="2726700"/>
              <a:chExt cx="1792025" cy="382625"/>
            </a:xfrm>
          </p:grpSpPr>
          <p:sp>
            <p:nvSpPr>
              <p:cNvPr id="2345" name="Google Shape;2345;p28"/>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6" name="Google Shape;2346;p28"/>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7" name="Google Shape;2347;p28"/>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8" name="Google Shape;2348;p28"/>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9" name="Google Shape;2349;p28"/>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50" name="Google Shape;2350;p28"/>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51" name="Google Shape;2351;p28"/>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52" name="Google Shape;2352;p28"/>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grpSp>
        <p:nvGrpSpPr>
          <p:cNvPr id="2353" name="Google Shape;2353;p28"/>
          <p:cNvGrpSpPr/>
          <p:nvPr/>
        </p:nvGrpSpPr>
        <p:grpSpPr>
          <a:xfrm rot="-669952">
            <a:off x="270153" y="1311767"/>
            <a:ext cx="1319337" cy="966012"/>
            <a:chOff x="3202475" y="965788"/>
            <a:chExt cx="2029100" cy="1539875"/>
          </a:xfrm>
        </p:grpSpPr>
        <p:sp>
          <p:nvSpPr>
            <p:cNvPr id="2354" name="Google Shape;2354;p28"/>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55" name="Google Shape;2355;p28"/>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56" name="Google Shape;2356;p28"/>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57" name="Google Shape;2357;p28"/>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58" name="Google Shape;2358;p28"/>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59" name="Google Shape;2359;p28"/>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0" name="Google Shape;2360;p28"/>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1" name="Google Shape;2361;p28"/>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2" name="Google Shape;2362;p28"/>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3" name="Google Shape;2363;p28"/>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4" name="Google Shape;2364;p28"/>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50"/>
                <a:t> </a:t>
              </a:r>
              <a:endParaRPr sz="1050"/>
            </a:p>
          </p:txBody>
        </p:sp>
        <p:sp>
          <p:nvSpPr>
            <p:cNvPr id="2365" name="Google Shape;2365;p28"/>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6" name="Google Shape;2366;p28"/>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7" name="Google Shape;2367;p28"/>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grpSp>
      <p:grpSp>
        <p:nvGrpSpPr>
          <p:cNvPr id="2399" name="Google Shape;2399;p28"/>
          <p:cNvGrpSpPr/>
          <p:nvPr/>
        </p:nvGrpSpPr>
        <p:grpSpPr>
          <a:xfrm rot="72251" flipH="1">
            <a:off x="1352858" y="365664"/>
            <a:ext cx="6438017" cy="1069171"/>
            <a:chOff x="3477025" y="2726700"/>
            <a:chExt cx="1792025" cy="382625"/>
          </a:xfrm>
        </p:grpSpPr>
        <p:sp>
          <p:nvSpPr>
            <p:cNvPr id="2400" name="Google Shape;2400;p28"/>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8"/>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8"/>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8"/>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8"/>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8"/>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8"/>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8"/>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8" name="Google Shape;2408;p28"/>
          <p:cNvSpPr txBox="1">
            <a:spLocks noGrp="1"/>
          </p:cNvSpPr>
          <p:nvPr>
            <p:ph type="subTitle" idx="1"/>
          </p:nvPr>
        </p:nvSpPr>
        <p:spPr>
          <a:xfrm>
            <a:off x="1096784" y="2133652"/>
            <a:ext cx="1797346" cy="50974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dirty="0"/>
              <a:t>Objectives and Features</a:t>
            </a:r>
            <a:endParaRPr sz="1000" dirty="0"/>
          </a:p>
        </p:txBody>
      </p:sp>
      <p:grpSp>
        <p:nvGrpSpPr>
          <p:cNvPr id="2409" name="Google Shape;2409;p28"/>
          <p:cNvGrpSpPr/>
          <p:nvPr/>
        </p:nvGrpSpPr>
        <p:grpSpPr>
          <a:xfrm rot="-5161138">
            <a:off x="7041257" y="831296"/>
            <a:ext cx="1682827" cy="1530260"/>
            <a:chOff x="10355000" y="-1098325"/>
            <a:chExt cx="1924750" cy="1750250"/>
          </a:xfrm>
        </p:grpSpPr>
        <p:sp>
          <p:nvSpPr>
            <p:cNvPr id="2410" name="Google Shape;2410;p28"/>
            <p:cNvSpPr/>
            <p:nvPr/>
          </p:nvSpPr>
          <p:spPr>
            <a:xfrm>
              <a:off x="10355000" y="-1098325"/>
              <a:ext cx="1924750" cy="1750250"/>
            </a:xfrm>
            <a:custGeom>
              <a:avLst/>
              <a:gdLst/>
              <a:ahLst/>
              <a:cxnLst/>
              <a:rect l="l" t="t" r="r" b="b"/>
              <a:pathLst>
                <a:path w="76990" h="70010" extrusionOk="0">
                  <a:moveTo>
                    <a:pt x="37766" y="1"/>
                  </a:moveTo>
                  <a:cubicBezTo>
                    <a:pt x="31054" y="1"/>
                    <a:pt x="33023" y="10218"/>
                    <a:pt x="35016" y="16172"/>
                  </a:cubicBezTo>
                  <a:cubicBezTo>
                    <a:pt x="37020" y="22135"/>
                    <a:pt x="36927" y="26406"/>
                    <a:pt x="32459" y="26406"/>
                  </a:cubicBezTo>
                  <a:cubicBezTo>
                    <a:pt x="32345" y="26406"/>
                    <a:pt x="32228" y="26403"/>
                    <a:pt x="32108" y="26397"/>
                  </a:cubicBezTo>
                  <a:cubicBezTo>
                    <a:pt x="28518" y="26210"/>
                    <a:pt x="23630" y="21614"/>
                    <a:pt x="20057" y="21614"/>
                  </a:cubicBezTo>
                  <a:cubicBezTo>
                    <a:pt x="18842" y="21614"/>
                    <a:pt x="17779" y="22146"/>
                    <a:pt x="16970" y="23565"/>
                  </a:cubicBezTo>
                  <a:cubicBezTo>
                    <a:pt x="14514" y="27876"/>
                    <a:pt x="22960" y="31385"/>
                    <a:pt x="25467" y="34117"/>
                  </a:cubicBezTo>
                  <a:cubicBezTo>
                    <a:pt x="26711" y="35474"/>
                    <a:pt x="29958" y="39815"/>
                    <a:pt x="22884" y="39815"/>
                  </a:cubicBezTo>
                  <a:cubicBezTo>
                    <a:pt x="22123" y="39815"/>
                    <a:pt x="21243" y="39765"/>
                    <a:pt x="20229" y="39656"/>
                  </a:cubicBezTo>
                  <a:cubicBezTo>
                    <a:pt x="16280" y="39229"/>
                    <a:pt x="12463" y="38696"/>
                    <a:pt x="9235" y="38696"/>
                  </a:cubicBezTo>
                  <a:cubicBezTo>
                    <a:pt x="3919" y="38696"/>
                    <a:pt x="197" y="40142"/>
                    <a:pt x="103" y="45896"/>
                  </a:cubicBezTo>
                  <a:cubicBezTo>
                    <a:pt x="1" y="51235"/>
                    <a:pt x="3477" y="53020"/>
                    <a:pt x="7775" y="53020"/>
                  </a:cubicBezTo>
                  <a:cubicBezTo>
                    <a:pt x="10822" y="53020"/>
                    <a:pt x="14281" y="52123"/>
                    <a:pt x="17171" y="50959"/>
                  </a:cubicBezTo>
                  <a:cubicBezTo>
                    <a:pt x="19988" y="49828"/>
                    <a:pt x="21861" y="49369"/>
                    <a:pt x="23057" y="49369"/>
                  </a:cubicBezTo>
                  <a:cubicBezTo>
                    <a:pt x="26287" y="49369"/>
                    <a:pt x="24576" y="52720"/>
                    <a:pt x="23186" y="55245"/>
                  </a:cubicBezTo>
                  <a:cubicBezTo>
                    <a:pt x="21507" y="58327"/>
                    <a:pt x="12083" y="64117"/>
                    <a:pt x="17096" y="68428"/>
                  </a:cubicBezTo>
                  <a:cubicBezTo>
                    <a:pt x="18017" y="69224"/>
                    <a:pt x="18907" y="69563"/>
                    <a:pt x="19767" y="69563"/>
                  </a:cubicBezTo>
                  <a:cubicBezTo>
                    <a:pt x="23561" y="69563"/>
                    <a:pt x="26773" y="62969"/>
                    <a:pt x="29552" y="60007"/>
                  </a:cubicBezTo>
                  <a:cubicBezTo>
                    <a:pt x="31407" y="58028"/>
                    <a:pt x="34154" y="56451"/>
                    <a:pt x="36712" y="56451"/>
                  </a:cubicBezTo>
                  <a:cubicBezTo>
                    <a:pt x="38854" y="56451"/>
                    <a:pt x="40864" y="57557"/>
                    <a:pt x="42108" y="60458"/>
                  </a:cubicBezTo>
                  <a:cubicBezTo>
                    <a:pt x="44272" y="65546"/>
                    <a:pt x="44754" y="70010"/>
                    <a:pt x="47932" y="70010"/>
                  </a:cubicBezTo>
                  <a:cubicBezTo>
                    <a:pt x="48730" y="70010"/>
                    <a:pt x="49698" y="69728"/>
                    <a:pt x="50905" y="69104"/>
                  </a:cubicBezTo>
                  <a:cubicBezTo>
                    <a:pt x="57472" y="65696"/>
                    <a:pt x="45467" y="57049"/>
                    <a:pt x="47748" y="53415"/>
                  </a:cubicBezTo>
                  <a:cubicBezTo>
                    <a:pt x="50003" y="49781"/>
                    <a:pt x="60229" y="53866"/>
                    <a:pt x="60229" y="48879"/>
                  </a:cubicBezTo>
                  <a:cubicBezTo>
                    <a:pt x="60229" y="43891"/>
                    <a:pt x="50454" y="45470"/>
                    <a:pt x="50229" y="42062"/>
                  </a:cubicBezTo>
                  <a:cubicBezTo>
                    <a:pt x="50041" y="39221"/>
                    <a:pt x="52534" y="37807"/>
                    <a:pt x="59421" y="37807"/>
                  </a:cubicBezTo>
                  <a:cubicBezTo>
                    <a:pt x="60797" y="37807"/>
                    <a:pt x="62348" y="37864"/>
                    <a:pt x="64088" y="37976"/>
                  </a:cubicBezTo>
                  <a:cubicBezTo>
                    <a:pt x="64527" y="38005"/>
                    <a:pt x="64953" y="38019"/>
                    <a:pt x="65364" y="38019"/>
                  </a:cubicBezTo>
                  <a:cubicBezTo>
                    <a:pt x="74749" y="38019"/>
                    <a:pt x="76990" y="30824"/>
                    <a:pt x="72284" y="25470"/>
                  </a:cubicBezTo>
                  <a:cubicBezTo>
                    <a:pt x="71344" y="24406"/>
                    <a:pt x="70086" y="23986"/>
                    <a:pt x="68655" y="23986"/>
                  </a:cubicBezTo>
                  <a:cubicBezTo>
                    <a:pt x="63284" y="23986"/>
                    <a:pt x="55468" y="29900"/>
                    <a:pt x="52823" y="29900"/>
                  </a:cubicBezTo>
                  <a:cubicBezTo>
                    <a:pt x="52470" y="29900"/>
                    <a:pt x="52209" y="29794"/>
                    <a:pt x="52058" y="29555"/>
                  </a:cubicBezTo>
                  <a:cubicBezTo>
                    <a:pt x="50454" y="27074"/>
                    <a:pt x="57096" y="24894"/>
                    <a:pt x="57497" y="21159"/>
                  </a:cubicBezTo>
                  <a:cubicBezTo>
                    <a:pt x="57736" y="19145"/>
                    <a:pt x="56559" y="18104"/>
                    <a:pt x="55001" y="18104"/>
                  </a:cubicBezTo>
                  <a:cubicBezTo>
                    <a:pt x="53787" y="18104"/>
                    <a:pt x="52342" y="18736"/>
                    <a:pt x="51156" y="20031"/>
                  </a:cubicBezTo>
                  <a:cubicBezTo>
                    <a:pt x="49768" y="21534"/>
                    <a:pt x="47908" y="22447"/>
                    <a:pt x="46266" y="22447"/>
                  </a:cubicBezTo>
                  <a:cubicBezTo>
                    <a:pt x="44676" y="22447"/>
                    <a:pt x="43290" y="21590"/>
                    <a:pt x="42735" y="19580"/>
                  </a:cubicBezTo>
                  <a:cubicBezTo>
                    <a:pt x="41607" y="15470"/>
                    <a:pt x="45918" y="708"/>
                    <a:pt x="38424" y="31"/>
                  </a:cubicBezTo>
                  <a:cubicBezTo>
                    <a:pt x="38196" y="11"/>
                    <a:pt x="37977" y="1"/>
                    <a:pt x="37766" y="1"/>
                  </a:cubicBezTo>
                  <a:close/>
                </a:path>
              </a:pathLst>
            </a:custGeom>
            <a:solidFill>
              <a:schemeClr val="accent3"/>
            </a:solidFill>
            <a:ln>
              <a:noFill/>
            </a:ln>
            <a:effectLst>
              <a:outerShdw blurRad="228600" dist="57150" dir="5400000" algn="bl" rotWithShape="0">
                <a:schemeClr val="dk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8"/>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8"/>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8"/>
            <p:cNvSpPr/>
            <p:nvPr/>
          </p:nvSpPr>
          <p:spPr>
            <a:xfrm>
              <a:off x="10802425" y="-242625"/>
              <a:ext cx="50150" cy="38925"/>
            </a:xfrm>
            <a:custGeom>
              <a:avLst/>
              <a:gdLst/>
              <a:ahLst/>
              <a:cxnLst/>
              <a:rect l="l" t="t" r="r" b="b"/>
              <a:pathLst>
                <a:path w="2006" h="1557" extrusionOk="0">
                  <a:moveTo>
                    <a:pt x="1174" y="0"/>
                  </a:moveTo>
                  <a:cubicBezTo>
                    <a:pt x="1004" y="0"/>
                    <a:pt x="823" y="45"/>
                    <a:pt x="652" y="139"/>
                  </a:cubicBezTo>
                  <a:cubicBezTo>
                    <a:pt x="201" y="365"/>
                    <a:pt x="1" y="866"/>
                    <a:pt x="201" y="1217"/>
                  </a:cubicBezTo>
                  <a:cubicBezTo>
                    <a:pt x="326" y="1435"/>
                    <a:pt x="577" y="1557"/>
                    <a:pt x="858" y="1557"/>
                  </a:cubicBezTo>
                  <a:cubicBezTo>
                    <a:pt x="1028" y="1557"/>
                    <a:pt x="1209" y="1512"/>
                    <a:pt x="1379" y="1417"/>
                  </a:cubicBezTo>
                  <a:cubicBezTo>
                    <a:pt x="1805" y="1167"/>
                    <a:pt x="2006" y="691"/>
                    <a:pt x="1830" y="340"/>
                  </a:cubicBezTo>
                  <a:cubicBezTo>
                    <a:pt x="1706" y="121"/>
                    <a:pt x="1454" y="0"/>
                    <a:pt x="11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8"/>
            <p:cNvSpPr/>
            <p:nvPr/>
          </p:nvSpPr>
          <p:spPr>
            <a:xfrm>
              <a:off x="11264850" y="430300"/>
              <a:ext cx="49525" cy="39250"/>
            </a:xfrm>
            <a:custGeom>
              <a:avLst/>
              <a:gdLst/>
              <a:ahLst/>
              <a:cxnLst/>
              <a:rect l="l" t="t" r="r" b="b"/>
              <a:pathLst>
                <a:path w="1981" h="1570" extrusionOk="0">
                  <a:moveTo>
                    <a:pt x="1148" y="1"/>
                  </a:moveTo>
                  <a:cubicBezTo>
                    <a:pt x="978" y="1"/>
                    <a:pt x="797" y="45"/>
                    <a:pt x="627" y="140"/>
                  </a:cubicBezTo>
                  <a:cubicBezTo>
                    <a:pt x="201" y="390"/>
                    <a:pt x="0" y="867"/>
                    <a:pt x="176" y="1217"/>
                  </a:cubicBezTo>
                  <a:cubicBezTo>
                    <a:pt x="301" y="1452"/>
                    <a:pt x="553" y="1570"/>
                    <a:pt x="835" y="1570"/>
                  </a:cubicBezTo>
                  <a:cubicBezTo>
                    <a:pt x="1005" y="1570"/>
                    <a:pt x="1184" y="1528"/>
                    <a:pt x="1353" y="1443"/>
                  </a:cubicBezTo>
                  <a:cubicBezTo>
                    <a:pt x="1780" y="1192"/>
                    <a:pt x="1980" y="691"/>
                    <a:pt x="1805" y="340"/>
                  </a:cubicBezTo>
                  <a:cubicBezTo>
                    <a:pt x="1680" y="122"/>
                    <a:pt x="1429" y="1"/>
                    <a:pt x="1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8"/>
            <p:cNvSpPr/>
            <p:nvPr/>
          </p:nvSpPr>
          <p:spPr>
            <a:xfrm>
              <a:off x="10398625" y="-95275"/>
              <a:ext cx="220875" cy="149625"/>
            </a:xfrm>
            <a:custGeom>
              <a:avLst/>
              <a:gdLst/>
              <a:ahLst/>
              <a:cxnLst/>
              <a:rect l="l" t="t" r="r" b="b"/>
              <a:pathLst>
                <a:path w="8835" h="5985" extrusionOk="0">
                  <a:moveTo>
                    <a:pt x="7381" y="0"/>
                  </a:moveTo>
                  <a:cubicBezTo>
                    <a:pt x="3923" y="0"/>
                    <a:pt x="408" y="1703"/>
                    <a:pt x="37" y="5524"/>
                  </a:cubicBezTo>
                  <a:cubicBezTo>
                    <a:pt x="0" y="5834"/>
                    <a:pt x="215" y="5984"/>
                    <a:pt x="450" y="5984"/>
                  </a:cubicBezTo>
                  <a:cubicBezTo>
                    <a:pt x="690" y="5984"/>
                    <a:pt x="952" y="5827"/>
                    <a:pt x="990" y="5524"/>
                  </a:cubicBezTo>
                  <a:cubicBezTo>
                    <a:pt x="1288" y="2316"/>
                    <a:pt x="4434" y="951"/>
                    <a:pt x="7404" y="951"/>
                  </a:cubicBezTo>
                  <a:cubicBezTo>
                    <a:pt x="7682" y="951"/>
                    <a:pt x="7960" y="964"/>
                    <a:pt x="8233" y="987"/>
                  </a:cubicBezTo>
                  <a:cubicBezTo>
                    <a:pt x="8248" y="988"/>
                    <a:pt x="8263" y="989"/>
                    <a:pt x="8278" y="989"/>
                  </a:cubicBezTo>
                  <a:cubicBezTo>
                    <a:pt x="8834" y="989"/>
                    <a:pt x="8819" y="84"/>
                    <a:pt x="8233" y="35"/>
                  </a:cubicBezTo>
                  <a:cubicBezTo>
                    <a:pt x="7950" y="12"/>
                    <a:pt x="7666" y="0"/>
                    <a:pt x="7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8"/>
            <p:cNvSpPr/>
            <p:nvPr/>
          </p:nvSpPr>
          <p:spPr>
            <a:xfrm>
              <a:off x="11486225" y="476450"/>
              <a:ext cx="152225" cy="107350"/>
            </a:xfrm>
            <a:custGeom>
              <a:avLst/>
              <a:gdLst/>
              <a:ahLst/>
              <a:cxnLst/>
              <a:rect l="l" t="t" r="r" b="b"/>
              <a:pathLst>
                <a:path w="6089" h="4294" extrusionOk="0">
                  <a:moveTo>
                    <a:pt x="593" y="0"/>
                  </a:moveTo>
                  <a:cubicBezTo>
                    <a:pt x="294" y="0"/>
                    <a:pt x="0" y="223"/>
                    <a:pt x="118" y="574"/>
                  </a:cubicBezTo>
                  <a:cubicBezTo>
                    <a:pt x="727" y="2524"/>
                    <a:pt x="2176" y="4293"/>
                    <a:pt x="4131" y="4293"/>
                  </a:cubicBezTo>
                  <a:cubicBezTo>
                    <a:pt x="4588" y="4293"/>
                    <a:pt x="5073" y="4197"/>
                    <a:pt x="5581" y="3983"/>
                  </a:cubicBezTo>
                  <a:cubicBezTo>
                    <a:pt x="6089" y="3762"/>
                    <a:pt x="5800" y="3037"/>
                    <a:pt x="5313" y="3037"/>
                  </a:cubicBezTo>
                  <a:cubicBezTo>
                    <a:pt x="5247" y="3037"/>
                    <a:pt x="5177" y="3051"/>
                    <a:pt x="5105" y="3081"/>
                  </a:cubicBezTo>
                  <a:cubicBezTo>
                    <a:pt x="4761" y="3231"/>
                    <a:pt x="4430" y="3299"/>
                    <a:pt x="4116" y="3299"/>
                  </a:cubicBezTo>
                  <a:cubicBezTo>
                    <a:pt x="2650" y="3299"/>
                    <a:pt x="1549" y="1819"/>
                    <a:pt x="1095" y="374"/>
                  </a:cubicBezTo>
                  <a:cubicBezTo>
                    <a:pt x="1022" y="113"/>
                    <a:pt x="806"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8"/>
            <p:cNvSpPr/>
            <p:nvPr/>
          </p:nvSpPr>
          <p:spPr>
            <a:xfrm>
              <a:off x="10796125" y="-519650"/>
              <a:ext cx="174600" cy="66050"/>
            </a:xfrm>
            <a:custGeom>
              <a:avLst/>
              <a:gdLst/>
              <a:ahLst/>
              <a:cxnLst/>
              <a:rect l="l" t="t" r="r" b="b"/>
              <a:pathLst>
                <a:path w="6984" h="2642" extrusionOk="0">
                  <a:moveTo>
                    <a:pt x="3336" y="1"/>
                  </a:moveTo>
                  <a:cubicBezTo>
                    <a:pt x="2056" y="1"/>
                    <a:pt x="870" y="559"/>
                    <a:pt x="178" y="1972"/>
                  </a:cubicBezTo>
                  <a:cubicBezTo>
                    <a:pt x="0" y="2359"/>
                    <a:pt x="320" y="2642"/>
                    <a:pt x="644" y="2642"/>
                  </a:cubicBezTo>
                  <a:cubicBezTo>
                    <a:pt x="825" y="2642"/>
                    <a:pt x="1006" y="2554"/>
                    <a:pt x="1105" y="2348"/>
                  </a:cubicBezTo>
                  <a:cubicBezTo>
                    <a:pt x="1593" y="1371"/>
                    <a:pt x="2438" y="994"/>
                    <a:pt x="3355" y="994"/>
                  </a:cubicBezTo>
                  <a:cubicBezTo>
                    <a:pt x="4225" y="994"/>
                    <a:pt x="5160" y="1334"/>
                    <a:pt x="5917" y="1822"/>
                  </a:cubicBezTo>
                  <a:cubicBezTo>
                    <a:pt x="6007" y="1875"/>
                    <a:pt x="6099" y="1898"/>
                    <a:pt x="6186" y="1898"/>
                  </a:cubicBezTo>
                  <a:cubicBezTo>
                    <a:pt x="6635" y="1898"/>
                    <a:pt x="6984" y="1292"/>
                    <a:pt x="6544" y="1020"/>
                  </a:cubicBezTo>
                  <a:cubicBezTo>
                    <a:pt x="5568" y="400"/>
                    <a:pt x="4418" y="1"/>
                    <a:pt x="3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8"/>
            <p:cNvSpPr/>
            <p:nvPr/>
          </p:nvSpPr>
          <p:spPr>
            <a:xfrm>
              <a:off x="11258600" y="-1062925"/>
              <a:ext cx="147375" cy="224000"/>
            </a:xfrm>
            <a:custGeom>
              <a:avLst/>
              <a:gdLst/>
              <a:ahLst/>
              <a:cxnLst/>
              <a:rect l="l" t="t" r="r" b="b"/>
              <a:pathLst>
                <a:path w="5895" h="8960" extrusionOk="0">
                  <a:moveTo>
                    <a:pt x="1716" y="1"/>
                  </a:moveTo>
                  <a:cubicBezTo>
                    <a:pt x="1358" y="1"/>
                    <a:pt x="971" y="54"/>
                    <a:pt x="551" y="169"/>
                  </a:cubicBezTo>
                  <a:cubicBezTo>
                    <a:pt x="1" y="307"/>
                    <a:pt x="163" y="1093"/>
                    <a:pt x="655" y="1093"/>
                  </a:cubicBezTo>
                  <a:cubicBezTo>
                    <a:pt x="701" y="1093"/>
                    <a:pt x="750" y="1086"/>
                    <a:pt x="801" y="1071"/>
                  </a:cubicBezTo>
                  <a:cubicBezTo>
                    <a:pt x="1116" y="986"/>
                    <a:pt x="1406" y="947"/>
                    <a:pt x="1675" y="947"/>
                  </a:cubicBezTo>
                  <a:cubicBezTo>
                    <a:pt x="4804" y="947"/>
                    <a:pt x="4900" y="6366"/>
                    <a:pt x="4761" y="8490"/>
                  </a:cubicBezTo>
                  <a:cubicBezTo>
                    <a:pt x="4736" y="8803"/>
                    <a:pt x="4962" y="8960"/>
                    <a:pt x="5197" y="8960"/>
                  </a:cubicBezTo>
                  <a:cubicBezTo>
                    <a:pt x="5432" y="8960"/>
                    <a:pt x="5676" y="8803"/>
                    <a:pt x="5689" y="8490"/>
                  </a:cubicBezTo>
                  <a:cubicBezTo>
                    <a:pt x="5894" y="5725"/>
                    <a:pt x="5412" y="1"/>
                    <a:pt x="1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8"/>
            <p:cNvSpPr/>
            <p:nvPr/>
          </p:nvSpPr>
          <p:spPr>
            <a:xfrm>
              <a:off x="10669875" y="-720575"/>
              <a:ext cx="1146375" cy="1141600"/>
            </a:xfrm>
            <a:custGeom>
              <a:avLst/>
              <a:gdLst/>
              <a:ahLst/>
              <a:cxnLst/>
              <a:rect l="l" t="t" r="r" b="b"/>
              <a:pathLst>
                <a:path w="45855" h="45664" extrusionOk="0">
                  <a:moveTo>
                    <a:pt x="26745" y="1"/>
                  </a:moveTo>
                  <a:cubicBezTo>
                    <a:pt x="25798" y="1"/>
                    <a:pt x="24901" y="1239"/>
                    <a:pt x="25253" y="3192"/>
                  </a:cubicBezTo>
                  <a:cubicBezTo>
                    <a:pt x="25729" y="5698"/>
                    <a:pt x="25253" y="11513"/>
                    <a:pt x="22320" y="12891"/>
                  </a:cubicBezTo>
                  <a:cubicBezTo>
                    <a:pt x="21713" y="13177"/>
                    <a:pt x="21081" y="13285"/>
                    <a:pt x="20439" y="13285"/>
                  </a:cubicBezTo>
                  <a:cubicBezTo>
                    <a:pt x="18432" y="13285"/>
                    <a:pt x="16323" y="12230"/>
                    <a:pt x="14545" y="12230"/>
                  </a:cubicBezTo>
                  <a:cubicBezTo>
                    <a:pt x="14144" y="12230"/>
                    <a:pt x="13760" y="12283"/>
                    <a:pt x="13398" y="12415"/>
                  </a:cubicBezTo>
                  <a:cubicBezTo>
                    <a:pt x="10942" y="13317"/>
                    <a:pt x="13774" y="17478"/>
                    <a:pt x="15578" y="19107"/>
                  </a:cubicBezTo>
                  <a:cubicBezTo>
                    <a:pt x="17383" y="20736"/>
                    <a:pt x="17859" y="22992"/>
                    <a:pt x="14551" y="25523"/>
                  </a:cubicBezTo>
                  <a:cubicBezTo>
                    <a:pt x="11218" y="28054"/>
                    <a:pt x="3072" y="26300"/>
                    <a:pt x="1368" y="28856"/>
                  </a:cubicBezTo>
                  <a:cubicBezTo>
                    <a:pt x="0" y="30898"/>
                    <a:pt x="2739" y="32563"/>
                    <a:pt x="5928" y="32563"/>
                  </a:cubicBezTo>
                  <a:cubicBezTo>
                    <a:pt x="6772" y="32563"/>
                    <a:pt x="7647" y="32447"/>
                    <a:pt x="8486" y="32190"/>
                  </a:cubicBezTo>
                  <a:cubicBezTo>
                    <a:pt x="9587" y="31852"/>
                    <a:pt x="10471" y="31714"/>
                    <a:pt x="11185" y="31714"/>
                  </a:cubicBezTo>
                  <a:cubicBezTo>
                    <a:pt x="13072" y="31714"/>
                    <a:pt x="13775" y="32682"/>
                    <a:pt x="14175" y="33518"/>
                  </a:cubicBezTo>
                  <a:cubicBezTo>
                    <a:pt x="15679" y="36826"/>
                    <a:pt x="9413" y="45272"/>
                    <a:pt x="11794" y="45648"/>
                  </a:cubicBezTo>
                  <a:cubicBezTo>
                    <a:pt x="11853" y="45658"/>
                    <a:pt x="11915" y="45663"/>
                    <a:pt x="11981" y="45663"/>
                  </a:cubicBezTo>
                  <a:cubicBezTo>
                    <a:pt x="14567" y="45663"/>
                    <a:pt x="22232" y="38150"/>
                    <a:pt x="25679" y="37979"/>
                  </a:cubicBezTo>
                  <a:cubicBezTo>
                    <a:pt x="25716" y="37978"/>
                    <a:pt x="25753" y="37977"/>
                    <a:pt x="25790" y="37977"/>
                  </a:cubicBezTo>
                  <a:cubicBezTo>
                    <a:pt x="28932" y="37977"/>
                    <a:pt x="31467" y="43603"/>
                    <a:pt x="32770" y="43603"/>
                  </a:cubicBezTo>
                  <a:cubicBezTo>
                    <a:pt x="32910" y="43603"/>
                    <a:pt x="33037" y="43537"/>
                    <a:pt x="33147" y="43393"/>
                  </a:cubicBezTo>
                  <a:cubicBezTo>
                    <a:pt x="34300" y="41864"/>
                    <a:pt x="30566" y="36927"/>
                    <a:pt x="31619" y="34947"/>
                  </a:cubicBezTo>
                  <a:cubicBezTo>
                    <a:pt x="32671" y="32942"/>
                    <a:pt x="41017" y="34370"/>
                    <a:pt x="41117" y="32465"/>
                  </a:cubicBezTo>
                  <a:cubicBezTo>
                    <a:pt x="41193" y="30586"/>
                    <a:pt x="33899" y="28581"/>
                    <a:pt x="34752" y="24997"/>
                  </a:cubicBezTo>
                  <a:cubicBezTo>
                    <a:pt x="35604" y="21438"/>
                    <a:pt x="45854" y="20335"/>
                    <a:pt x="45704" y="18430"/>
                  </a:cubicBezTo>
                  <a:cubicBezTo>
                    <a:pt x="45554" y="16525"/>
                    <a:pt x="39488" y="17954"/>
                    <a:pt x="37132" y="16400"/>
                  </a:cubicBezTo>
                  <a:cubicBezTo>
                    <a:pt x="34752" y="14821"/>
                    <a:pt x="41193" y="8555"/>
                    <a:pt x="40340" y="7528"/>
                  </a:cubicBezTo>
                  <a:cubicBezTo>
                    <a:pt x="40220" y="7379"/>
                    <a:pt x="40040" y="7316"/>
                    <a:pt x="39808" y="7316"/>
                  </a:cubicBezTo>
                  <a:cubicBezTo>
                    <a:pt x="38480" y="7316"/>
                    <a:pt x="35465" y="9384"/>
                    <a:pt x="32409" y="9384"/>
                  </a:cubicBezTo>
                  <a:cubicBezTo>
                    <a:pt x="32212" y="9384"/>
                    <a:pt x="32016" y="9376"/>
                    <a:pt x="31819" y="9357"/>
                  </a:cubicBezTo>
                  <a:cubicBezTo>
                    <a:pt x="28010" y="9032"/>
                    <a:pt x="28686" y="1262"/>
                    <a:pt x="27533" y="310"/>
                  </a:cubicBezTo>
                  <a:cubicBezTo>
                    <a:pt x="27285" y="100"/>
                    <a:pt x="27013" y="1"/>
                    <a:pt x="26745" y="1"/>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8"/>
            <p:cNvSpPr/>
            <p:nvPr/>
          </p:nvSpPr>
          <p:spPr>
            <a:xfrm>
              <a:off x="11511700" y="-410200"/>
              <a:ext cx="95275" cy="153525"/>
            </a:xfrm>
            <a:custGeom>
              <a:avLst/>
              <a:gdLst/>
              <a:ahLst/>
              <a:cxnLst/>
              <a:rect l="l" t="t" r="r" b="b"/>
              <a:pathLst>
                <a:path w="3811" h="6141" extrusionOk="0">
                  <a:moveTo>
                    <a:pt x="2282" y="0"/>
                  </a:moveTo>
                  <a:cubicBezTo>
                    <a:pt x="2281" y="0"/>
                    <a:pt x="2156" y="50"/>
                    <a:pt x="1956" y="176"/>
                  </a:cubicBezTo>
                  <a:cubicBezTo>
                    <a:pt x="1755" y="301"/>
                    <a:pt x="1480" y="526"/>
                    <a:pt x="1204" y="827"/>
                  </a:cubicBezTo>
                  <a:cubicBezTo>
                    <a:pt x="903" y="1128"/>
                    <a:pt x="602" y="1504"/>
                    <a:pt x="377" y="2005"/>
                  </a:cubicBezTo>
                  <a:cubicBezTo>
                    <a:pt x="151" y="2506"/>
                    <a:pt x="1" y="3133"/>
                    <a:pt x="126" y="3785"/>
                  </a:cubicBezTo>
                  <a:cubicBezTo>
                    <a:pt x="201" y="4110"/>
                    <a:pt x="327" y="4436"/>
                    <a:pt x="502" y="4687"/>
                  </a:cubicBezTo>
                  <a:cubicBezTo>
                    <a:pt x="677" y="4963"/>
                    <a:pt x="903" y="5188"/>
                    <a:pt x="1129" y="5364"/>
                  </a:cubicBezTo>
                  <a:cubicBezTo>
                    <a:pt x="1354" y="5539"/>
                    <a:pt x="1580" y="5664"/>
                    <a:pt x="1805" y="5765"/>
                  </a:cubicBezTo>
                  <a:cubicBezTo>
                    <a:pt x="2031" y="5865"/>
                    <a:pt x="2256" y="5940"/>
                    <a:pt x="2457" y="5990"/>
                  </a:cubicBezTo>
                  <a:cubicBezTo>
                    <a:pt x="2657" y="6040"/>
                    <a:pt x="2833" y="6065"/>
                    <a:pt x="3008" y="6090"/>
                  </a:cubicBezTo>
                  <a:cubicBezTo>
                    <a:pt x="3159" y="6115"/>
                    <a:pt x="3309" y="6141"/>
                    <a:pt x="3434" y="6141"/>
                  </a:cubicBezTo>
                  <a:lnTo>
                    <a:pt x="3810" y="6141"/>
                  </a:lnTo>
                  <a:cubicBezTo>
                    <a:pt x="3810" y="6141"/>
                    <a:pt x="3710" y="6040"/>
                    <a:pt x="3510" y="5915"/>
                  </a:cubicBezTo>
                  <a:cubicBezTo>
                    <a:pt x="3309" y="5790"/>
                    <a:pt x="3033" y="5614"/>
                    <a:pt x="2733" y="5389"/>
                  </a:cubicBezTo>
                  <a:cubicBezTo>
                    <a:pt x="2557" y="5288"/>
                    <a:pt x="2407" y="5163"/>
                    <a:pt x="2256" y="5038"/>
                  </a:cubicBezTo>
                  <a:cubicBezTo>
                    <a:pt x="2106" y="4887"/>
                    <a:pt x="1931" y="4762"/>
                    <a:pt x="1805" y="4612"/>
                  </a:cubicBezTo>
                  <a:cubicBezTo>
                    <a:pt x="1730" y="4537"/>
                    <a:pt x="1680" y="4436"/>
                    <a:pt x="1605" y="4361"/>
                  </a:cubicBezTo>
                  <a:cubicBezTo>
                    <a:pt x="1555" y="4286"/>
                    <a:pt x="1505" y="4211"/>
                    <a:pt x="1454" y="4110"/>
                  </a:cubicBezTo>
                  <a:cubicBezTo>
                    <a:pt x="1354" y="3935"/>
                    <a:pt x="1304" y="3760"/>
                    <a:pt x="1254" y="3584"/>
                  </a:cubicBezTo>
                  <a:cubicBezTo>
                    <a:pt x="1204" y="3384"/>
                    <a:pt x="1204" y="3183"/>
                    <a:pt x="1229" y="2983"/>
                  </a:cubicBezTo>
                  <a:cubicBezTo>
                    <a:pt x="1229" y="2782"/>
                    <a:pt x="1279" y="2557"/>
                    <a:pt x="1329" y="2356"/>
                  </a:cubicBezTo>
                  <a:cubicBezTo>
                    <a:pt x="1429" y="1930"/>
                    <a:pt x="1580" y="1529"/>
                    <a:pt x="1730" y="1178"/>
                  </a:cubicBezTo>
                  <a:cubicBezTo>
                    <a:pt x="1881" y="827"/>
                    <a:pt x="2031" y="526"/>
                    <a:pt x="2131" y="326"/>
                  </a:cubicBezTo>
                  <a:cubicBezTo>
                    <a:pt x="2231" y="125"/>
                    <a:pt x="2282" y="0"/>
                    <a:pt x="2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8"/>
            <p:cNvSpPr/>
            <p:nvPr/>
          </p:nvSpPr>
          <p:spPr>
            <a:xfrm>
              <a:off x="11377000" y="54225"/>
              <a:ext cx="125950" cy="112650"/>
            </a:xfrm>
            <a:custGeom>
              <a:avLst/>
              <a:gdLst/>
              <a:ahLst/>
              <a:cxnLst/>
              <a:rect l="l" t="t" r="r" b="b"/>
              <a:pathLst>
                <a:path w="5038" h="4506" extrusionOk="0">
                  <a:moveTo>
                    <a:pt x="2892" y="1"/>
                  </a:moveTo>
                  <a:cubicBezTo>
                    <a:pt x="2776" y="1"/>
                    <a:pt x="2657" y="7"/>
                    <a:pt x="2532" y="20"/>
                  </a:cubicBezTo>
                  <a:cubicBezTo>
                    <a:pt x="2281" y="45"/>
                    <a:pt x="2030" y="95"/>
                    <a:pt x="1755" y="170"/>
                  </a:cubicBezTo>
                  <a:cubicBezTo>
                    <a:pt x="1504" y="245"/>
                    <a:pt x="1228" y="371"/>
                    <a:pt x="978" y="546"/>
                  </a:cubicBezTo>
                  <a:cubicBezTo>
                    <a:pt x="727" y="721"/>
                    <a:pt x="502" y="972"/>
                    <a:pt x="351" y="1223"/>
                  </a:cubicBezTo>
                  <a:cubicBezTo>
                    <a:pt x="176" y="1498"/>
                    <a:pt x="101" y="1799"/>
                    <a:pt x="50" y="2075"/>
                  </a:cubicBezTo>
                  <a:cubicBezTo>
                    <a:pt x="0" y="2651"/>
                    <a:pt x="126" y="3102"/>
                    <a:pt x="301" y="3478"/>
                  </a:cubicBezTo>
                  <a:cubicBezTo>
                    <a:pt x="627" y="4205"/>
                    <a:pt x="1053" y="4506"/>
                    <a:pt x="1053" y="4506"/>
                  </a:cubicBezTo>
                  <a:cubicBezTo>
                    <a:pt x="1053" y="4506"/>
                    <a:pt x="1028" y="4381"/>
                    <a:pt x="1003" y="4180"/>
                  </a:cubicBezTo>
                  <a:cubicBezTo>
                    <a:pt x="978" y="3955"/>
                    <a:pt x="928" y="3654"/>
                    <a:pt x="928" y="3328"/>
                  </a:cubicBezTo>
                  <a:cubicBezTo>
                    <a:pt x="928" y="2977"/>
                    <a:pt x="953" y="2601"/>
                    <a:pt x="1053" y="2275"/>
                  </a:cubicBezTo>
                  <a:cubicBezTo>
                    <a:pt x="1103" y="2100"/>
                    <a:pt x="1178" y="1950"/>
                    <a:pt x="1279" y="1824"/>
                  </a:cubicBezTo>
                  <a:cubicBezTo>
                    <a:pt x="1379" y="1699"/>
                    <a:pt x="1479" y="1574"/>
                    <a:pt x="1629" y="1473"/>
                  </a:cubicBezTo>
                  <a:cubicBezTo>
                    <a:pt x="1780" y="1373"/>
                    <a:pt x="1955" y="1298"/>
                    <a:pt x="2131" y="1223"/>
                  </a:cubicBezTo>
                  <a:cubicBezTo>
                    <a:pt x="2306" y="1148"/>
                    <a:pt x="2507" y="1072"/>
                    <a:pt x="2707" y="1022"/>
                  </a:cubicBezTo>
                  <a:cubicBezTo>
                    <a:pt x="2908" y="972"/>
                    <a:pt x="3108" y="922"/>
                    <a:pt x="3284" y="872"/>
                  </a:cubicBezTo>
                  <a:cubicBezTo>
                    <a:pt x="3484" y="822"/>
                    <a:pt x="3685" y="797"/>
                    <a:pt x="3835" y="747"/>
                  </a:cubicBezTo>
                  <a:cubicBezTo>
                    <a:pt x="4186" y="671"/>
                    <a:pt x="4487" y="621"/>
                    <a:pt x="4712" y="571"/>
                  </a:cubicBezTo>
                  <a:cubicBezTo>
                    <a:pt x="4913" y="521"/>
                    <a:pt x="5038" y="471"/>
                    <a:pt x="5038" y="471"/>
                  </a:cubicBezTo>
                  <a:cubicBezTo>
                    <a:pt x="5038" y="471"/>
                    <a:pt x="4938" y="421"/>
                    <a:pt x="4737" y="346"/>
                  </a:cubicBezTo>
                  <a:cubicBezTo>
                    <a:pt x="4612" y="295"/>
                    <a:pt x="4487" y="245"/>
                    <a:pt x="4336" y="220"/>
                  </a:cubicBezTo>
                  <a:cubicBezTo>
                    <a:pt x="4211" y="170"/>
                    <a:pt x="4035" y="120"/>
                    <a:pt x="3835" y="95"/>
                  </a:cubicBezTo>
                  <a:cubicBezTo>
                    <a:pt x="3659" y="70"/>
                    <a:pt x="3459" y="20"/>
                    <a:pt x="3233" y="20"/>
                  </a:cubicBezTo>
                  <a:cubicBezTo>
                    <a:pt x="3121" y="7"/>
                    <a:pt x="3008" y="1"/>
                    <a:pt x="2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8"/>
            <p:cNvSpPr/>
            <p:nvPr/>
          </p:nvSpPr>
          <p:spPr>
            <a:xfrm>
              <a:off x="11130750" y="-241025"/>
              <a:ext cx="72700" cy="166675"/>
            </a:xfrm>
            <a:custGeom>
              <a:avLst/>
              <a:gdLst/>
              <a:ahLst/>
              <a:cxnLst/>
              <a:rect l="l" t="t" r="r" b="b"/>
              <a:pathLst>
                <a:path w="2908" h="6667" extrusionOk="0">
                  <a:moveTo>
                    <a:pt x="527" y="0"/>
                  </a:moveTo>
                  <a:lnTo>
                    <a:pt x="527" y="0"/>
                  </a:lnTo>
                  <a:cubicBezTo>
                    <a:pt x="527" y="0"/>
                    <a:pt x="602" y="125"/>
                    <a:pt x="702" y="326"/>
                  </a:cubicBezTo>
                  <a:cubicBezTo>
                    <a:pt x="803" y="526"/>
                    <a:pt x="953" y="802"/>
                    <a:pt x="1128" y="1153"/>
                  </a:cubicBezTo>
                  <a:cubicBezTo>
                    <a:pt x="1429" y="1805"/>
                    <a:pt x="1805" y="2682"/>
                    <a:pt x="1755" y="3509"/>
                  </a:cubicBezTo>
                  <a:cubicBezTo>
                    <a:pt x="1730" y="3709"/>
                    <a:pt x="1705" y="3910"/>
                    <a:pt x="1655" y="4110"/>
                  </a:cubicBezTo>
                  <a:cubicBezTo>
                    <a:pt x="1605" y="4311"/>
                    <a:pt x="1529" y="4486"/>
                    <a:pt x="1454" y="4687"/>
                  </a:cubicBezTo>
                  <a:cubicBezTo>
                    <a:pt x="1354" y="4862"/>
                    <a:pt x="1254" y="5038"/>
                    <a:pt x="1154" y="5213"/>
                  </a:cubicBezTo>
                  <a:cubicBezTo>
                    <a:pt x="1028" y="5364"/>
                    <a:pt x="928" y="5539"/>
                    <a:pt x="803" y="5664"/>
                  </a:cubicBezTo>
                  <a:cubicBezTo>
                    <a:pt x="577" y="5965"/>
                    <a:pt x="377" y="6216"/>
                    <a:pt x="226" y="6391"/>
                  </a:cubicBezTo>
                  <a:cubicBezTo>
                    <a:pt x="76" y="6541"/>
                    <a:pt x="1" y="6667"/>
                    <a:pt x="1" y="6667"/>
                  </a:cubicBezTo>
                  <a:cubicBezTo>
                    <a:pt x="1" y="6667"/>
                    <a:pt x="126" y="6642"/>
                    <a:pt x="352" y="6567"/>
                  </a:cubicBezTo>
                  <a:cubicBezTo>
                    <a:pt x="452" y="6541"/>
                    <a:pt x="602" y="6491"/>
                    <a:pt x="753" y="6416"/>
                  </a:cubicBezTo>
                  <a:cubicBezTo>
                    <a:pt x="903" y="6366"/>
                    <a:pt x="1053" y="6291"/>
                    <a:pt x="1229" y="6166"/>
                  </a:cubicBezTo>
                  <a:cubicBezTo>
                    <a:pt x="1429" y="6065"/>
                    <a:pt x="1605" y="5940"/>
                    <a:pt x="1780" y="5790"/>
                  </a:cubicBezTo>
                  <a:cubicBezTo>
                    <a:pt x="1880" y="5689"/>
                    <a:pt x="1956" y="5614"/>
                    <a:pt x="2056" y="5514"/>
                  </a:cubicBezTo>
                  <a:cubicBezTo>
                    <a:pt x="2131" y="5414"/>
                    <a:pt x="2231" y="5313"/>
                    <a:pt x="2306" y="5213"/>
                  </a:cubicBezTo>
                  <a:cubicBezTo>
                    <a:pt x="2457" y="4988"/>
                    <a:pt x="2607" y="4737"/>
                    <a:pt x="2707" y="4436"/>
                  </a:cubicBezTo>
                  <a:cubicBezTo>
                    <a:pt x="2833" y="4161"/>
                    <a:pt x="2858" y="3860"/>
                    <a:pt x="2883" y="3559"/>
                  </a:cubicBezTo>
                  <a:cubicBezTo>
                    <a:pt x="2908" y="2932"/>
                    <a:pt x="2758" y="2356"/>
                    <a:pt x="2507" y="1880"/>
                  </a:cubicBezTo>
                  <a:cubicBezTo>
                    <a:pt x="2256" y="1404"/>
                    <a:pt x="1930" y="1028"/>
                    <a:pt x="1655" y="752"/>
                  </a:cubicBezTo>
                  <a:cubicBezTo>
                    <a:pt x="1354" y="476"/>
                    <a:pt x="1078" y="276"/>
                    <a:pt x="853" y="176"/>
                  </a:cubicBezTo>
                  <a:cubicBezTo>
                    <a:pt x="652" y="50"/>
                    <a:pt x="527" y="0"/>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3" name="Google Shape;2423;p28"/>
          <p:cNvSpPr txBox="1">
            <a:spLocks noGrp="1"/>
          </p:cNvSpPr>
          <p:nvPr>
            <p:ph type="ctrTitle" idx="2"/>
          </p:nvPr>
        </p:nvSpPr>
        <p:spPr>
          <a:xfrm rot="72464" flipH="1">
            <a:off x="2159173" y="439308"/>
            <a:ext cx="4825072"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a:t>
            </a:r>
            <a:r>
              <a:rPr lang="en">
                <a:solidFill>
                  <a:schemeClr val="accent5"/>
                </a:solidFill>
              </a:rPr>
              <a:t>CONTENTS</a:t>
            </a:r>
            <a:endParaRPr>
              <a:solidFill>
                <a:schemeClr val="accent5"/>
              </a:solidFill>
            </a:endParaRPr>
          </a:p>
        </p:txBody>
      </p:sp>
      <p:sp>
        <p:nvSpPr>
          <p:cNvPr id="2424" name="Google Shape;2424;p28"/>
          <p:cNvSpPr txBox="1">
            <a:spLocks noGrp="1"/>
          </p:cNvSpPr>
          <p:nvPr>
            <p:ph type="ctrTitle" idx="3"/>
          </p:nvPr>
        </p:nvSpPr>
        <p:spPr>
          <a:xfrm rot="-72382">
            <a:off x="1129344" y="1669579"/>
            <a:ext cx="1746393" cy="57842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Overview</a:t>
            </a:r>
            <a:endParaRPr sz="3200" dirty="0"/>
          </a:p>
        </p:txBody>
      </p:sp>
      <p:sp>
        <p:nvSpPr>
          <p:cNvPr id="2425" name="Google Shape;2425;p28"/>
          <p:cNvSpPr txBox="1">
            <a:spLocks noGrp="1"/>
          </p:cNvSpPr>
          <p:nvPr>
            <p:ph type="title"/>
          </p:nvPr>
        </p:nvSpPr>
        <p:spPr>
          <a:xfrm rot="-841090">
            <a:off x="555453" y="1427379"/>
            <a:ext cx="663110" cy="4439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01</a:t>
            </a:r>
            <a:endParaRPr sz="3200" dirty="0"/>
          </a:p>
        </p:txBody>
      </p:sp>
      <p:sp>
        <p:nvSpPr>
          <p:cNvPr id="2432" name="Google Shape;2432;p28"/>
          <p:cNvSpPr/>
          <p:nvPr/>
        </p:nvSpPr>
        <p:spPr>
          <a:xfrm>
            <a:off x="12033000" y="-410575"/>
            <a:ext cx="136625" cy="199575"/>
          </a:xfrm>
          <a:custGeom>
            <a:avLst/>
            <a:gdLst/>
            <a:ahLst/>
            <a:cxnLst/>
            <a:rect l="l" t="t" r="r" b="b"/>
            <a:pathLst>
              <a:path w="5465" h="7983" extrusionOk="0">
                <a:moveTo>
                  <a:pt x="4374" y="1"/>
                </a:moveTo>
                <a:cubicBezTo>
                  <a:pt x="4057" y="1"/>
                  <a:pt x="3720" y="353"/>
                  <a:pt x="3911" y="717"/>
                </a:cubicBezTo>
                <a:cubicBezTo>
                  <a:pt x="4262" y="1394"/>
                  <a:pt x="4387" y="2171"/>
                  <a:pt x="4412" y="2897"/>
                </a:cubicBezTo>
                <a:cubicBezTo>
                  <a:pt x="4462" y="5203"/>
                  <a:pt x="2507" y="6431"/>
                  <a:pt x="527" y="7033"/>
                </a:cubicBezTo>
                <a:cubicBezTo>
                  <a:pt x="0" y="7193"/>
                  <a:pt x="165" y="7982"/>
                  <a:pt x="637" y="7982"/>
                </a:cubicBezTo>
                <a:cubicBezTo>
                  <a:pt x="682" y="7982"/>
                  <a:pt x="729" y="7975"/>
                  <a:pt x="778" y="7960"/>
                </a:cubicBezTo>
                <a:cubicBezTo>
                  <a:pt x="2933" y="7283"/>
                  <a:pt x="4938" y="6030"/>
                  <a:pt x="5289" y="3649"/>
                </a:cubicBezTo>
                <a:cubicBezTo>
                  <a:pt x="5465" y="2521"/>
                  <a:pt x="5239" y="1268"/>
                  <a:pt x="4738" y="241"/>
                </a:cubicBezTo>
                <a:cubicBezTo>
                  <a:pt x="4653" y="71"/>
                  <a:pt x="4515" y="1"/>
                  <a:pt x="43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8"/>
          <p:cNvSpPr/>
          <p:nvPr/>
        </p:nvSpPr>
        <p:spPr>
          <a:xfrm>
            <a:off x="1354415" y="5610640"/>
            <a:ext cx="438501" cy="218116"/>
          </a:xfrm>
          <a:custGeom>
            <a:avLst/>
            <a:gdLst/>
            <a:ahLst/>
            <a:cxnLst/>
            <a:rect l="l" t="t" r="r" b="b"/>
            <a:pathLst>
              <a:path w="1932" h="961" extrusionOk="0">
                <a:moveTo>
                  <a:pt x="598" y="1"/>
                </a:moveTo>
                <a:cubicBezTo>
                  <a:pt x="497" y="1"/>
                  <a:pt x="398" y="11"/>
                  <a:pt x="302" y="31"/>
                </a:cubicBezTo>
                <a:cubicBezTo>
                  <a:pt x="195" y="56"/>
                  <a:pt x="94" y="90"/>
                  <a:pt x="0" y="129"/>
                </a:cubicBezTo>
                <a:cubicBezTo>
                  <a:pt x="0" y="129"/>
                  <a:pt x="39" y="125"/>
                  <a:pt x="106" y="125"/>
                </a:cubicBezTo>
                <a:cubicBezTo>
                  <a:pt x="391" y="125"/>
                  <a:pt x="1180" y="197"/>
                  <a:pt x="1596" y="960"/>
                </a:cubicBezTo>
                <a:cubicBezTo>
                  <a:pt x="1600" y="956"/>
                  <a:pt x="1605" y="956"/>
                  <a:pt x="1613" y="956"/>
                </a:cubicBezTo>
                <a:cubicBezTo>
                  <a:pt x="1706" y="935"/>
                  <a:pt x="1817" y="918"/>
                  <a:pt x="1931" y="918"/>
                </a:cubicBezTo>
                <a:cubicBezTo>
                  <a:pt x="1931" y="914"/>
                  <a:pt x="1931" y="914"/>
                  <a:pt x="1931" y="914"/>
                </a:cubicBezTo>
                <a:cubicBezTo>
                  <a:pt x="1923" y="897"/>
                  <a:pt x="1910" y="876"/>
                  <a:pt x="1897" y="850"/>
                </a:cubicBezTo>
                <a:cubicBezTo>
                  <a:pt x="1880" y="820"/>
                  <a:pt x="1863" y="782"/>
                  <a:pt x="1842" y="740"/>
                </a:cubicBezTo>
                <a:cubicBezTo>
                  <a:pt x="1796" y="655"/>
                  <a:pt x="1723" y="557"/>
                  <a:pt x="1630" y="460"/>
                </a:cubicBezTo>
                <a:cubicBezTo>
                  <a:pt x="1537" y="358"/>
                  <a:pt x="1414" y="260"/>
                  <a:pt x="1274" y="179"/>
                </a:cubicBezTo>
                <a:cubicBezTo>
                  <a:pt x="1133" y="103"/>
                  <a:pt x="968" y="44"/>
                  <a:pt x="802" y="14"/>
                </a:cubicBezTo>
                <a:cubicBezTo>
                  <a:pt x="734" y="5"/>
                  <a:pt x="665" y="1"/>
                  <a:pt x="59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8"/>
          <p:cNvSpPr/>
          <p:nvPr/>
        </p:nvSpPr>
        <p:spPr>
          <a:xfrm>
            <a:off x="-1129323" y="4098844"/>
            <a:ext cx="11722" cy="21352"/>
          </a:xfrm>
          <a:custGeom>
            <a:avLst/>
            <a:gdLst/>
            <a:ahLst/>
            <a:cxnLst/>
            <a:rect l="l" t="t" r="r" b="b"/>
            <a:pathLst>
              <a:path w="56" h="102" extrusionOk="0">
                <a:moveTo>
                  <a:pt x="25" y="0"/>
                </a:moveTo>
                <a:cubicBezTo>
                  <a:pt x="17" y="0"/>
                  <a:pt x="13" y="0"/>
                  <a:pt x="8" y="4"/>
                </a:cubicBezTo>
                <a:cubicBezTo>
                  <a:pt x="0" y="17"/>
                  <a:pt x="0" y="89"/>
                  <a:pt x="13" y="98"/>
                </a:cubicBezTo>
                <a:cubicBezTo>
                  <a:pt x="17" y="102"/>
                  <a:pt x="25" y="102"/>
                  <a:pt x="30" y="102"/>
                </a:cubicBezTo>
                <a:cubicBezTo>
                  <a:pt x="38" y="102"/>
                  <a:pt x="42" y="98"/>
                  <a:pt x="47" y="93"/>
                </a:cubicBezTo>
                <a:cubicBezTo>
                  <a:pt x="55" y="85"/>
                  <a:pt x="55" y="13"/>
                  <a:pt x="42" y="4"/>
                </a:cubicBezTo>
                <a:cubicBezTo>
                  <a:pt x="38" y="0"/>
                  <a:pt x="30"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 name="Google Shape;2435;p28"/>
          <p:cNvGrpSpPr/>
          <p:nvPr/>
        </p:nvGrpSpPr>
        <p:grpSpPr>
          <a:xfrm>
            <a:off x="1354420" y="3962265"/>
            <a:ext cx="167643" cy="2112146"/>
            <a:chOff x="-651590" y="3045822"/>
            <a:chExt cx="150299" cy="1893622"/>
          </a:xfrm>
        </p:grpSpPr>
        <p:sp>
          <p:nvSpPr>
            <p:cNvPr id="2436" name="Google Shape;2436;p28"/>
            <p:cNvSpPr/>
            <p:nvPr/>
          </p:nvSpPr>
          <p:spPr>
            <a:xfrm>
              <a:off x="-651590" y="3045822"/>
              <a:ext cx="150299" cy="1893622"/>
            </a:xfrm>
            <a:custGeom>
              <a:avLst/>
              <a:gdLst/>
              <a:ahLst/>
              <a:cxnLst/>
              <a:rect l="l" t="t" r="r" b="b"/>
              <a:pathLst>
                <a:path w="718" h="9046" extrusionOk="0">
                  <a:moveTo>
                    <a:pt x="378" y="29"/>
                  </a:moveTo>
                  <a:cubicBezTo>
                    <a:pt x="391" y="29"/>
                    <a:pt x="412" y="29"/>
                    <a:pt x="433" y="38"/>
                  </a:cubicBezTo>
                  <a:cubicBezTo>
                    <a:pt x="454" y="42"/>
                    <a:pt x="471" y="55"/>
                    <a:pt x="492" y="68"/>
                  </a:cubicBezTo>
                  <a:cubicBezTo>
                    <a:pt x="518" y="93"/>
                    <a:pt x="552" y="131"/>
                    <a:pt x="573" y="199"/>
                  </a:cubicBezTo>
                  <a:cubicBezTo>
                    <a:pt x="586" y="229"/>
                    <a:pt x="594" y="267"/>
                    <a:pt x="603" y="305"/>
                  </a:cubicBezTo>
                  <a:cubicBezTo>
                    <a:pt x="611" y="348"/>
                    <a:pt x="620" y="390"/>
                    <a:pt x="628" y="441"/>
                  </a:cubicBezTo>
                  <a:cubicBezTo>
                    <a:pt x="654" y="632"/>
                    <a:pt x="649" y="878"/>
                    <a:pt x="607" y="1154"/>
                  </a:cubicBezTo>
                  <a:cubicBezTo>
                    <a:pt x="569" y="1430"/>
                    <a:pt x="492" y="1740"/>
                    <a:pt x="437" y="2067"/>
                  </a:cubicBezTo>
                  <a:cubicBezTo>
                    <a:pt x="378" y="2398"/>
                    <a:pt x="348" y="2750"/>
                    <a:pt x="352" y="3102"/>
                  </a:cubicBezTo>
                  <a:cubicBezTo>
                    <a:pt x="352" y="3455"/>
                    <a:pt x="386" y="3803"/>
                    <a:pt x="446" y="4134"/>
                  </a:cubicBezTo>
                  <a:cubicBezTo>
                    <a:pt x="454" y="4185"/>
                    <a:pt x="463" y="4231"/>
                    <a:pt x="471" y="4282"/>
                  </a:cubicBezTo>
                  <a:cubicBezTo>
                    <a:pt x="522" y="4554"/>
                    <a:pt x="582" y="4813"/>
                    <a:pt x="620" y="5046"/>
                  </a:cubicBezTo>
                  <a:cubicBezTo>
                    <a:pt x="662" y="5322"/>
                    <a:pt x="675" y="5568"/>
                    <a:pt x="658" y="5763"/>
                  </a:cubicBezTo>
                  <a:cubicBezTo>
                    <a:pt x="645" y="5954"/>
                    <a:pt x="620" y="6095"/>
                    <a:pt x="603" y="6167"/>
                  </a:cubicBezTo>
                  <a:cubicBezTo>
                    <a:pt x="594" y="6222"/>
                    <a:pt x="582" y="6269"/>
                    <a:pt x="577" y="6303"/>
                  </a:cubicBezTo>
                  <a:cubicBezTo>
                    <a:pt x="569" y="6315"/>
                    <a:pt x="565" y="6332"/>
                    <a:pt x="556" y="6358"/>
                  </a:cubicBezTo>
                  <a:cubicBezTo>
                    <a:pt x="535" y="6421"/>
                    <a:pt x="480" y="6612"/>
                    <a:pt x="416" y="6863"/>
                  </a:cubicBezTo>
                  <a:cubicBezTo>
                    <a:pt x="352" y="7117"/>
                    <a:pt x="293" y="7436"/>
                    <a:pt x="276" y="7763"/>
                  </a:cubicBezTo>
                  <a:cubicBezTo>
                    <a:pt x="259" y="8089"/>
                    <a:pt x="297" y="8416"/>
                    <a:pt x="374" y="8667"/>
                  </a:cubicBezTo>
                  <a:cubicBezTo>
                    <a:pt x="382" y="8701"/>
                    <a:pt x="391" y="8730"/>
                    <a:pt x="399" y="8760"/>
                  </a:cubicBezTo>
                  <a:cubicBezTo>
                    <a:pt x="412" y="8786"/>
                    <a:pt x="420" y="8815"/>
                    <a:pt x="429" y="8841"/>
                  </a:cubicBezTo>
                  <a:cubicBezTo>
                    <a:pt x="450" y="8892"/>
                    <a:pt x="458" y="8943"/>
                    <a:pt x="446" y="8972"/>
                  </a:cubicBezTo>
                  <a:cubicBezTo>
                    <a:pt x="442" y="8981"/>
                    <a:pt x="437" y="8989"/>
                    <a:pt x="433" y="8993"/>
                  </a:cubicBezTo>
                  <a:cubicBezTo>
                    <a:pt x="425" y="8985"/>
                    <a:pt x="420" y="8972"/>
                    <a:pt x="408" y="8960"/>
                  </a:cubicBezTo>
                  <a:cubicBezTo>
                    <a:pt x="382" y="8917"/>
                    <a:pt x="331" y="8841"/>
                    <a:pt x="272" y="8696"/>
                  </a:cubicBezTo>
                  <a:cubicBezTo>
                    <a:pt x="255" y="8650"/>
                    <a:pt x="234" y="8582"/>
                    <a:pt x="212" y="8488"/>
                  </a:cubicBezTo>
                  <a:cubicBezTo>
                    <a:pt x="191" y="8399"/>
                    <a:pt x="174" y="8285"/>
                    <a:pt x="170" y="8153"/>
                  </a:cubicBezTo>
                  <a:cubicBezTo>
                    <a:pt x="170" y="8022"/>
                    <a:pt x="178" y="7873"/>
                    <a:pt x="200" y="7707"/>
                  </a:cubicBezTo>
                  <a:cubicBezTo>
                    <a:pt x="221" y="7546"/>
                    <a:pt x="259" y="7372"/>
                    <a:pt x="301" y="7185"/>
                  </a:cubicBezTo>
                  <a:cubicBezTo>
                    <a:pt x="382" y="6812"/>
                    <a:pt x="501" y="6400"/>
                    <a:pt x="560" y="5946"/>
                  </a:cubicBezTo>
                  <a:cubicBezTo>
                    <a:pt x="586" y="5721"/>
                    <a:pt x="594" y="5483"/>
                    <a:pt x="577" y="5250"/>
                  </a:cubicBezTo>
                  <a:cubicBezTo>
                    <a:pt x="565" y="5012"/>
                    <a:pt x="522" y="4775"/>
                    <a:pt x="475" y="4541"/>
                  </a:cubicBezTo>
                  <a:cubicBezTo>
                    <a:pt x="425" y="4308"/>
                    <a:pt x="365" y="4078"/>
                    <a:pt x="323" y="3849"/>
                  </a:cubicBezTo>
                  <a:cubicBezTo>
                    <a:pt x="280" y="3620"/>
                    <a:pt x="255" y="3391"/>
                    <a:pt x="255" y="3166"/>
                  </a:cubicBezTo>
                  <a:cubicBezTo>
                    <a:pt x="246" y="2716"/>
                    <a:pt x="306" y="2287"/>
                    <a:pt x="352" y="1910"/>
                  </a:cubicBezTo>
                  <a:cubicBezTo>
                    <a:pt x="399" y="1528"/>
                    <a:pt x="429" y="1192"/>
                    <a:pt x="433" y="925"/>
                  </a:cubicBezTo>
                  <a:cubicBezTo>
                    <a:pt x="437" y="662"/>
                    <a:pt x="416" y="462"/>
                    <a:pt x="399" y="365"/>
                  </a:cubicBezTo>
                  <a:cubicBezTo>
                    <a:pt x="382" y="212"/>
                    <a:pt x="357" y="131"/>
                    <a:pt x="344" y="89"/>
                  </a:cubicBezTo>
                  <a:cubicBezTo>
                    <a:pt x="335" y="59"/>
                    <a:pt x="331" y="46"/>
                    <a:pt x="327" y="38"/>
                  </a:cubicBezTo>
                  <a:cubicBezTo>
                    <a:pt x="340" y="34"/>
                    <a:pt x="357" y="29"/>
                    <a:pt x="378" y="29"/>
                  </a:cubicBezTo>
                  <a:close/>
                  <a:moveTo>
                    <a:pt x="318" y="42"/>
                  </a:moveTo>
                  <a:cubicBezTo>
                    <a:pt x="318" y="51"/>
                    <a:pt x="323" y="63"/>
                    <a:pt x="327" y="89"/>
                  </a:cubicBezTo>
                  <a:cubicBezTo>
                    <a:pt x="331" y="135"/>
                    <a:pt x="352" y="216"/>
                    <a:pt x="369" y="373"/>
                  </a:cubicBezTo>
                  <a:cubicBezTo>
                    <a:pt x="382" y="475"/>
                    <a:pt x="399" y="666"/>
                    <a:pt x="391" y="933"/>
                  </a:cubicBezTo>
                  <a:cubicBezTo>
                    <a:pt x="386" y="1197"/>
                    <a:pt x="352" y="1532"/>
                    <a:pt x="301" y="1910"/>
                  </a:cubicBezTo>
                  <a:cubicBezTo>
                    <a:pt x="255" y="2287"/>
                    <a:pt x="195" y="2716"/>
                    <a:pt x="200" y="3170"/>
                  </a:cubicBezTo>
                  <a:cubicBezTo>
                    <a:pt x="204" y="3399"/>
                    <a:pt x="229" y="3633"/>
                    <a:pt x="272" y="3866"/>
                  </a:cubicBezTo>
                  <a:cubicBezTo>
                    <a:pt x="318" y="4095"/>
                    <a:pt x="374" y="4329"/>
                    <a:pt x="425" y="4558"/>
                  </a:cubicBezTo>
                  <a:cubicBezTo>
                    <a:pt x="471" y="4792"/>
                    <a:pt x="509" y="5025"/>
                    <a:pt x="526" y="5258"/>
                  </a:cubicBezTo>
                  <a:cubicBezTo>
                    <a:pt x="539" y="5492"/>
                    <a:pt x="531" y="5721"/>
                    <a:pt x="505" y="5946"/>
                  </a:cubicBezTo>
                  <a:cubicBezTo>
                    <a:pt x="450" y="6392"/>
                    <a:pt x="335" y="6808"/>
                    <a:pt x="251" y="7181"/>
                  </a:cubicBezTo>
                  <a:cubicBezTo>
                    <a:pt x="208" y="7368"/>
                    <a:pt x="174" y="7546"/>
                    <a:pt x="153" y="7707"/>
                  </a:cubicBezTo>
                  <a:cubicBezTo>
                    <a:pt x="132" y="7873"/>
                    <a:pt x="123" y="8026"/>
                    <a:pt x="132" y="8162"/>
                  </a:cubicBezTo>
                  <a:cubicBezTo>
                    <a:pt x="136" y="8293"/>
                    <a:pt x="153" y="8408"/>
                    <a:pt x="174" y="8501"/>
                  </a:cubicBezTo>
                  <a:cubicBezTo>
                    <a:pt x="200" y="8595"/>
                    <a:pt x="225" y="8667"/>
                    <a:pt x="246" y="8713"/>
                  </a:cubicBezTo>
                  <a:cubicBezTo>
                    <a:pt x="306" y="8853"/>
                    <a:pt x="361" y="8926"/>
                    <a:pt x="395" y="8968"/>
                  </a:cubicBezTo>
                  <a:cubicBezTo>
                    <a:pt x="403" y="8981"/>
                    <a:pt x="416" y="8993"/>
                    <a:pt x="420" y="8998"/>
                  </a:cubicBezTo>
                  <a:cubicBezTo>
                    <a:pt x="413" y="9003"/>
                    <a:pt x="404" y="9005"/>
                    <a:pt x="394" y="9005"/>
                  </a:cubicBezTo>
                  <a:cubicBezTo>
                    <a:pt x="388" y="9005"/>
                    <a:pt x="381" y="9004"/>
                    <a:pt x="374" y="9002"/>
                  </a:cubicBezTo>
                  <a:cubicBezTo>
                    <a:pt x="348" y="8998"/>
                    <a:pt x="331" y="8985"/>
                    <a:pt x="318" y="8972"/>
                  </a:cubicBezTo>
                  <a:cubicBezTo>
                    <a:pt x="284" y="8938"/>
                    <a:pt x="267" y="8913"/>
                    <a:pt x="259" y="8900"/>
                  </a:cubicBezTo>
                  <a:cubicBezTo>
                    <a:pt x="255" y="8892"/>
                    <a:pt x="251" y="8887"/>
                    <a:pt x="246" y="8883"/>
                  </a:cubicBezTo>
                  <a:cubicBezTo>
                    <a:pt x="242" y="8875"/>
                    <a:pt x="238" y="8862"/>
                    <a:pt x="229" y="8849"/>
                  </a:cubicBezTo>
                  <a:cubicBezTo>
                    <a:pt x="225" y="8836"/>
                    <a:pt x="217" y="8828"/>
                    <a:pt x="212" y="8815"/>
                  </a:cubicBezTo>
                  <a:cubicBezTo>
                    <a:pt x="204" y="8802"/>
                    <a:pt x="200" y="8790"/>
                    <a:pt x="191" y="8773"/>
                  </a:cubicBezTo>
                  <a:cubicBezTo>
                    <a:pt x="178" y="8743"/>
                    <a:pt x="166" y="8713"/>
                    <a:pt x="153" y="8675"/>
                  </a:cubicBezTo>
                  <a:cubicBezTo>
                    <a:pt x="119" y="8582"/>
                    <a:pt x="60" y="8391"/>
                    <a:pt x="47" y="8123"/>
                  </a:cubicBezTo>
                  <a:cubicBezTo>
                    <a:pt x="43" y="7992"/>
                    <a:pt x="47" y="7839"/>
                    <a:pt x="68" y="7678"/>
                  </a:cubicBezTo>
                  <a:cubicBezTo>
                    <a:pt x="85" y="7512"/>
                    <a:pt x="123" y="7334"/>
                    <a:pt x="170" y="7147"/>
                  </a:cubicBezTo>
                  <a:cubicBezTo>
                    <a:pt x="217" y="6960"/>
                    <a:pt x="272" y="6765"/>
                    <a:pt x="327" y="6557"/>
                  </a:cubicBezTo>
                  <a:cubicBezTo>
                    <a:pt x="382" y="6349"/>
                    <a:pt x="437" y="6133"/>
                    <a:pt x="467" y="5904"/>
                  </a:cubicBezTo>
                  <a:cubicBezTo>
                    <a:pt x="497" y="5674"/>
                    <a:pt x="497" y="5437"/>
                    <a:pt x="475" y="5199"/>
                  </a:cubicBezTo>
                  <a:cubicBezTo>
                    <a:pt x="450" y="4961"/>
                    <a:pt x="403" y="4724"/>
                    <a:pt x="352" y="4486"/>
                  </a:cubicBezTo>
                  <a:cubicBezTo>
                    <a:pt x="246" y="4019"/>
                    <a:pt x="119" y="3552"/>
                    <a:pt x="98" y="3098"/>
                  </a:cubicBezTo>
                  <a:cubicBezTo>
                    <a:pt x="85" y="2873"/>
                    <a:pt x="102" y="2652"/>
                    <a:pt x="127" y="2440"/>
                  </a:cubicBezTo>
                  <a:cubicBezTo>
                    <a:pt x="153" y="2228"/>
                    <a:pt x="183" y="2024"/>
                    <a:pt x="204" y="1833"/>
                  </a:cubicBezTo>
                  <a:cubicBezTo>
                    <a:pt x="225" y="1638"/>
                    <a:pt x="238" y="1455"/>
                    <a:pt x="234" y="1290"/>
                  </a:cubicBezTo>
                  <a:cubicBezTo>
                    <a:pt x="234" y="1120"/>
                    <a:pt x="212" y="967"/>
                    <a:pt x="183" y="836"/>
                  </a:cubicBezTo>
                  <a:cubicBezTo>
                    <a:pt x="157" y="704"/>
                    <a:pt x="136" y="590"/>
                    <a:pt x="132" y="496"/>
                  </a:cubicBezTo>
                  <a:cubicBezTo>
                    <a:pt x="127" y="403"/>
                    <a:pt x="140" y="331"/>
                    <a:pt x="157" y="284"/>
                  </a:cubicBezTo>
                  <a:cubicBezTo>
                    <a:pt x="191" y="161"/>
                    <a:pt x="246" y="101"/>
                    <a:pt x="280" y="68"/>
                  </a:cubicBezTo>
                  <a:cubicBezTo>
                    <a:pt x="284" y="68"/>
                    <a:pt x="293" y="59"/>
                    <a:pt x="310" y="46"/>
                  </a:cubicBezTo>
                  <a:cubicBezTo>
                    <a:pt x="314" y="46"/>
                    <a:pt x="314" y="46"/>
                    <a:pt x="318" y="42"/>
                  </a:cubicBezTo>
                  <a:close/>
                  <a:moveTo>
                    <a:pt x="397" y="1"/>
                  </a:moveTo>
                  <a:cubicBezTo>
                    <a:pt x="390" y="1"/>
                    <a:pt x="382" y="2"/>
                    <a:pt x="374" y="4"/>
                  </a:cubicBezTo>
                  <a:cubicBezTo>
                    <a:pt x="344" y="8"/>
                    <a:pt x="323" y="17"/>
                    <a:pt x="310" y="25"/>
                  </a:cubicBezTo>
                  <a:cubicBezTo>
                    <a:pt x="301" y="29"/>
                    <a:pt x="297" y="34"/>
                    <a:pt x="289" y="38"/>
                  </a:cubicBezTo>
                  <a:cubicBezTo>
                    <a:pt x="251" y="63"/>
                    <a:pt x="174" y="123"/>
                    <a:pt x="123" y="280"/>
                  </a:cubicBezTo>
                  <a:cubicBezTo>
                    <a:pt x="106" y="326"/>
                    <a:pt x="89" y="407"/>
                    <a:pt x="93" y="505"/>
                  </a:cubicBezTo>
                  <a:cubicBezTo>
                    <a:pt x="98" y="602"/>
                    <a:pt x="119" y="717"/>
                    <a:pt x="144" y="848"/>
                  </a:cubicBezTo>
                  <a:cubicBezTo>
                    <a:pt x="170" y="980"/>
                    <a:pt x="187" y="1129"/>
                    <a:pt x="191" y="1294"/>
                  </a:cubicBezTo>
                  <a:cubicBezTo>
                    <a:pt x="191" y="1460"/>
                    <a:pt x="178" y="1642"/>
                    <a:pt x="157" y="1833"/>
                  </a:cubicBezTo>
                  <a:cubicBezTo>
                    <a:pt x="132" y="2024"/>
                    <a:pt x="106" y="2228"/>
                    <a:pt x="77" y="2440"/>
                  </a:cubicBezTo>
                  <a:cubicBezTo>
                    <a:pt x="51" y="2652"/>
                    <a:pt x="34" y="2877"/>
                    <a:pt x="47" y="3106"/>
                  </a:cubicBezTo>
                  <a:cubicBezTo>
                    <a:pt x="68" y="3569"/>
                    <a:pt x="195" y="4040"/>
                    <a:pt x="301" y="4507"/>
                  </a:cubicBezTo>
                  <a:cubicBezTo>
                    <a:pt x="352" y="4741"/>
                    <a:pt x="399" y="4974"/>
                    <a:pt x="425" y="5212"/>
                  </a:cubicBezTo>
                  <a:cubicBezTo>
                    <a:pt x="446" y="5445"/>
                    <a:pt x="446" y="5679"/>
                    <a:pt x="416" y="5904"/>
                  </a:cubicBezTo>
                  <a:cubicBezTo>
                    <a:pt x="352" y="6353"/>
                    <a:pt x="212" y="6765"/>
                    <a:pt x="123" y="7143"/>
                  </a:cubicBezTo>
                  <a:cubicBezTo>
                    <a:pt x="77" y="7330"/>
                    <a:pt x="38" y="7508"/>
                    <a:pt x="21" y="7678"/>
                  </a:cubicBezTo>
                  <a:cubicBezTo>
                    <a:pt x="4" y="7843"/>
                    <a:pt x="0" y="7996"/>
                    <a:pt x="4" y="8132"/>
                  </a:cubicBezTo>
                  <a:cubicBezTo>
                    <a:pt x="21" y="8404"/>
                    <a:pt x="85" y="8599"/>
                    <a:pt x="123" y="8692"/>
                  </a:cubicBezTo>
                  <a:cubicBezTo>
                    <a:pt x="136" y="8730"/>
                    <a:pt x="153" y="8760"/>
                    <a:pt x="166" y="8786"/>
                  </a:cubicBezTo>
                  <a:cubicBezTo>
                    <a:pt x="174" y="8802"/>
                    <a:pt x="178" y="8815"/>
                    <a:pt x="187" y="8828"/>
                  </a:cubicBezTo>
                  <a:cubicBezTo>
                    <a:pt x="191" y="8836"/>
                    <a:pt x="200" y="8849"/>
                    <a:pt x="204" y="8858"/>
                  </a:cubicBezTo>
                  <a:cubicBezTo>
                    <a:pt x="217" y="8879"/>
                    <a:pt x="229" y="8900"/>
                    <a:pt x="238" y="8913"/>
                  </a:cubicBezTo>
                  <a:cubicBezTo>
                    <a:pt x="246" y="8926"/>
                    <a:pt x="251" y="8930"/>
                    <a:pt x="255" y="8938"/>
                  </a:cubicBezTo>
                  <a:cubicBezTo>
                    <a:pt x="263" y="8955"/>
                    <a:pt x="276" y="8972"/>
                    <a:pt x="297" y="8993"/>
                  </a:cubicBezTo>
                  <a:cubicBezTo>
                    <a:pt x="306" y="9006"/>
                    <a:pt x="331" y="9032"/>
                    <a:pt x="365" y="9040"/>
                  </a:cubicBezTo>
                  <a:cubicBezTo>
                    <a:pt x="375" y="9043"/>
                    <a:pt x="388" y="9045"/>
                    <a:pt x="401" y="9045"/>
                  </a:cubicBezTo>
                  <a:cubicBezTo>
                    <a:pt x="410" y="9045"/>
                    <a:pt x="420" y="9044"/>
                    <a:pt x="429" y="9040"/>
                  </a:cubicBezTo>
                  <a:cubicBezTo>
                    <a:pt x="450" y="9032"/>
                    <a:pt x="475" y="9015"/>
                    <a:pt x="484" y="8989"/>
                  </a:cubicBezTo>
                  <a:cubicBezTo>
                    <a:pt x="505" y="8934"/>
                    <a:pt x="488" y="8879"/>
                    <a:pt x="471" y="8824"/>
                  </a:cubicBezTo>
                  <a:cubicBezTo>
                    <a:pt x="454" y="8773"/>
                    <a:pt x="433" y="8713"/>
                    <a:pt x="416" y="8654"/>
                  </a:cubicBezTo>
                  <a:cubicBezTo>
                    <a:pt x="348" y="8404"/>
                    <a:pt x="314" y="8081"/>
                    <a:pt x="331" y="7763"/>
                  </a:cubicBezTo>
                  <a:cubicBezTo>
                    <a:pt x="344" y="7440"/>
                    <a:pt x="403" y="7122"/>
                    <a:pt x="463" y="6871"/>
                  </a:cubicBezTo>
                  <a:cubicBezTo>
                    <a:pt x="522" y="6621"/>
                    <a:pt x="577" y="6430"/>
                    <a:pt x="590" y="6362"/>
                  </a:cubicBezTo>
                  <a:cubicBezTo>
                    <a:pt x="594" y="6336"/>
                    <a:pt x="599" y="6315"/>
                    <a:pt x="603" y="6303"/>
                  </a:cubicBezTo>
                  <a:cubicBezTo>
                    <a:pt x="611" y="6269"/>
                    <a:pt x="624" y="6226"/>
                    <a:pt x="637" y="6171"/>
                  </a:cubicBezTo>
                  <a:cubicBezTo>
                    <a:pt x="654" y="6099"/>
                    <a:pt x="688" y="5954"/>
                    <a:pt x="700" y="5759"/>
                  </a:cubicBezTo>
                  <a:cubicBezTo>
                    <a:pt x="717" y="5564"/>
                    <a:pt x="709" y="5314"/>
                    <a:pt x="662" y="5033"/>
                  </a:cubicBezTo>
                  <a:cubicBezTo>
                    <a:pt x="637" y="4842"/>
                    <a:pt x="594" y="4634"/>
                    <a:pt x="548" y="4418"/>
                  </a:cubicBezTo>
                  <a:cubicBezTo>
                    <a:pt x="531" y="4320"/>
                    <a:pt x="509" y="4223"/>
                    <a:pt x="492" y="4121"/>
                  </a:cubicBezTo>
                  <a:cubicBezTo>
                    <a:pt x="437" y="3794"/>
                    <a:pt x="403" y="3446"/>
                    <a:pt x="403" y="3094"/>
                  </a:cubicBezTo>
                  <a:cubicBezTo>
                    <a:pt x="403" y="2746"/>
                    <a:pt x="433" y="2398"/>
                    <a:pt x="488" y="2071"/>
                  </a:cubicBezTo>
                  <a:cubicBezTo>
                    <a:pt x="543" y="1744"/>
                    <a:pt x="616" y="1438"/>
                    <a:pt x="658" y="1158"/>
                  </a:cubicBezTo>
                  <a:cubicBezTo>
                    <a:pt x="696" y="878"/>
                    <a:pt x="700" y="624"/>
                    <a:pt x="666" y="428"/>
                  </a:cubicBezTo>
                  <a:cubicBezTo>
                    <a:pt x="662" y="382"/>
                    <a:pt x="649" y="335"/>
                    <a:pt x="641" y="292"/>
                  </a:cubicBezTo>
                  <a:cubicBezTo>
                    <a:pt x="633" y="250"/>
                    <a:pt x="620" y="212"/>
                    <a:pt x="607" y="178"/>
                  </a:cubicBezTo>
                  <a:cubicBezTo>
                    <a:pt x="582" y="114"/>
                    <a:pt x="543" y="63"/>
                    <a:pt x="509" y="42"/>
                  </a:cubicBezTo>
                  <a:cubicBezTo>
                    <a:pt x="480" y="17"/>
                    <a:pt x="450" y="8"/>
                    <a:pt x="425" y="4"/>
                  </a:cubicBezTo>
                  <a:cubicBezTo>
                    <a:pt x="414" y="2"/>
                    <a:pt x="405" y="1"/>
                    <a:pt x="39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8"/>
            <p:cNvSpPr/>
            <p:nvPr/>
          </p:nvSpPr>
          <p:spPr>
            <a:xfrm>
              <a:off x="-642798" y="3054614"/>
              <a:ext cx="104246" cy="1876247"/>
            </a:xfrm>
            <a:custGeom>
              <a:avLst/>
              <a:gdLst/>
              <a:ahLst/>
              <a:cxnLst/>
              <a:rect l="l" t="t" r="r" b="b"/>
              <a:pathLst>
                <a:path w="498" h="8963" extrusionOk="0">
                  <a:moveTo>
                    <a:pt x="276" y="0"/>
                  </a:moveTo>
                  <a:cubicBezTo>
                    <a:pt x="272" y="4"/>
                    <a:pt x="272" y="4"/>
                    <a:pt x="268" y="9"/>
                  </a:cubicBezTo>
                  <a:cubicBezTo>
                    <a:pt x="251" y="17"/>
                    <a:pt x="242" y="26"/>
                    <a:pt x="238" y="26"/>
                  </a:cubicBezTo>
                  <a:cubicBezTo>
                    <a:pt x="204" y="59"/>
                    <a:pt x="149" y="119"/>
                    <a:pt x="115" y="242"/>
                  </a:cubicBezTo>
                  <a:cubicBezTo>
                    <a:pt x="98" y="289"/>
                    <a:pt x="85" y="361"/>
                    <a:pt x="90" y="454"/>
                  </a:cubicBezTo>
                  <a:cubicBezTo>
                    <a:pt x="94" y="548"/>
                    <a:pt x="115" y="662"/>
                    <a:pt x="141" y="794"/>
                  </a:cubicBezTo>
                  <a:cubicBezTo>
                    <a:pt x="170" y="925"/>
                    <a:pt x="192" y="1078"/>
                    <a:pt x="192" y="1248"/>
                  </a:cubicBezTo>
                  <a:cubicBezTo>
                    <a:pt x="196" y="1413"/>
                    <a:pt x="183" y="1596"/>
                    <a:pt x="162" y="1791"/>
                  </a:cubicBezTo>
                  <a:cubicBezTo>
                    <a:pt x="141" y="1982"/>
                    <a:pt x="111" y="2186"/>
                    <a:pt x="85" y="2398"/>
                  </a:cubicBezTo>
                  <a:cubicBezTo>
                    <a:pt x="60" y="2610"/>
                    <a:pt x="43" y="2831"/>
                    <a:pt x="56" y="3056"/>
                  </a:cubicBezTo>
                  <a:cubicBezTo>
                    <a:pt x="77" y="3510"/>
                    <a:pt x="204" y="3977"/>
                    <a:pt x="310" y="4444"/>
                  </a:cubicBezTo>
                  <a:cubicBezTo>
                    <a:pt x="361" y="4682"/>
                    <a:pt x="408" y="4919"/>
                    <a:pt x="433" y="5157"/>
                  </a:cubicBezTo>
                  <a:cubicBezTo>
                    <a:pt x="455" y="5395"/>
                    <a:pt x="455" y="5632"/>
                    <a:pt x="425" y="5862"/>
                  </a:cubicBezTo>
                  <a:cubicBezTo>
                    <a:pt x="395" y="6091"/>
                    <a:pt x="340" y="6307"/>
                    <a:pt x="285" y="6515"/>
                  </a:cubicBezTo>
                  <a:cubicBezTo>
                    <a:pt x="230" y="6723"/>
                    <a:pt x="175" y="6918"/>
                    <a:pt x="128" y="7105"/>
                  </a:cubicBezTo>
                  <a:cubicBezTo>
                    <a:pt x="81" y="7292"/>
                    <a:pt x="43" y="7470"/>
                    <a:pt x="26" y="7636"/>
                  </a:cubicBezTo>
                  <a:cubicBezTo>
                    <a:pt x="5" y="7797"/>
                    <a:pt x="1" y="7950"/>
                    <a:pt x="5" y="8081"/>
                  </a:cubicBezTo>
                  <a:cubicBezTo>
                    <a:pt x="18" y="8349"/>
                    <a:pt x="77" y="8540"/>
                    <a:pt x="111" y="8633"/>
                  </a:cubicBezTo>
                  <a:cubicBezTo>
                    <a:pt x="124" y="8671"/>
                    <a:pt x="136" y="8701"/>
                    <a:pt x="149" y="8731"/>
                  </a:cubicBezTo>
                  <a:cubicBezTo>
                    <a:pt x="158" y="8748"/>
                    <a:pt x="162" y="8760"/>
                    <a:pt x="170" y="8773"/>
                  </a:cubicBezTo>
                  <a:cubicBezTo>
                    <a:pt x="175" y="8786"/>
                    <a:pt x="183" y="8794"/>
                    <a:pt x="187" y="8807"/>
                  </a:cubicBezTo>
                  <a:cubicBezTo>
                    <a:pt x="196" y="8820"/>
                    <a:pt x="200" y="8833"/>
                    <a:pt x="204" y="8841"/>
                  </a:cubicBezTo>
                  <a:cubicBezTo>
                    <a:pt x="209" y="8845"/>
                    <a:pt x="213" y="8850"/>
                    <a:pt x="217" y="8858"/>
                  </a:cubicBezTo>
                  <a:cubicBezTo>
                    <a:pt x="225" y="8871"/>
                    <a:pt x="242" y="8896"/>
                    <a:pt x="276" y="8930"/>
                  </a:cubicBezTo>
                  <a:cubicBezTo>
                    <a:pt x="289" y="8943"/>
                    <a:pt x="306" y="8956"/>
                    <a:pt x="332" y="8960"/>
                  </a:cubicBezTo>
                  <a:cubicBezTo>
                    <a:pt x="339" y="8962"/>
                    <a:pt x="346" y="8963"/>
                    <a:pt x="352" y="8963"/>
                  </a:cubicBezTo>
                  <a:cubicBezTo>
                    <a:pt x="362" y="8963"/>
                    <a:pt x="371" y="8961"/>
                    <a:pt x="378" y="8956"/>
                  </a:cubicBezTo>
                  <a:cubicBezTo>
                    <a:pt x="374" y="8951"/>
                    <a:pt x="361" y="8939"/>
                    <a:pt x="353" y="8926"/>
                  </a:cubicBezTo>
                  <a:cubicBezTo>
                    <a:pt x="319" y="8884"/>
                    <a:pt x="264" y="8811"/>
                    <a:pt x="204" y="8671"/>
                  </a:cubicBezTo>
                  <a:cubicBezTo>
                    <a:pt x="183" y="8625"/>
                    <a:pt x="158" y="8553"/>
                    <a:pt x="132" y="8459"/>
                  </a:cubicBezTo>
                  <a:cubicBezTo>
                    <a:pt x="111" y="8366"/>
                    <a:pt x="94" y="8251"/>
                    <a:pt x="90" y="8120"/>
                  </a:cubicBezTo>
                  <a:cubicBezTo>
                    <a:pt x="81" y="7984"/>
                    <a:pt x="90" y="7831"/>
                    <a:pt x="111" y="7665"/>
                  </a:cubicBezTo>
                  <a:cubicBezTo>
                    <a:pt x="132" y="7504"/>
                    <a:pt x="166" y="7326"/>
                    <a:pt x="209" y="7139"/>
                  </a:cubicBezTo>
                  <a:cubicBezTo>
                    <a:pt x="293" y="6766"/>
                    <a:pt x="408" y="6350"/>
                    <a:pt x="463" y="5904"/>
                  </a:cubicBezTo>
                  <a:cubicBezTo>
                    <a:pt x="489" y="5679"/>
                    <a:pt x="497" y="5450"/>
                    <a:pt x="484" y="5216"/>
                  </a:cubicBezTo>
                  <a:cubicBezTo>
                    <a:pt x="467" y="4983"/>
                    <a:pt x="429" y="4750"/>
                    <a:pt x="383" y="4516"/>
                  </a:cubicBezTo>
                  <a:cubicBezTo>
                    <a:pt x="332" y="4287"/>
                    <a:pt x="276" y="4053"/>
                    <a:pt x="230" y="3824"/>
                  </a:cubicBezTo>
                  <a:cubicBezTo>
                    <a:pt x="187" y="3591"/>
                    <a:pt x="162" y="3357"/>
                    <a:pt x="158" y="3128"/>
                  </a:cubicBezTo>
                  <a:cubicBezTo>
                    <a:pt x="153" y="2674"/>
                    <a:pt x="213" y="2245"/>
                    <a:pt x="259" y="1868"/>
                  </a:cubicBezTo>
                  <a:cubicBezTo>
                    <a:pt x="310" y="1490"/>
                    <a:pt x="344" y="1155"/>
                    <a:pt x="349" y="891"/>
                  </a:cubicBezTo>
                  <a:cubicBezTo>
                    <a:pt x="357" y="624"/>
                    <a:pt x="340" y="433"/>
                    <a:pt x="327" y="331"/>
                  </a:cubicBezTo>
                  <a:cubicBezTo>
                    <a:pt x="310" y="174"/>
                    <a:pt x="289" y="93"/>
                    <a:pt x="285" y="47"/>
                  </a:cubicBezTo>
                  <a:cubicBezTo>
                    <a:pt x="281" y="21"/>
                    <a:pt x="276" y="9"/>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8"/>
            <p:cNvSpPr/>
            <p:nvPr/>
          </p:nvSpPr>
          <p:spPr>
            <a:xfrm>
              <a:off x="-616213" y="3051892"/>
              <a:ext cx="105921" cy="1876666"/>
            </a:xfrm>
            <a:custGeom>
              <a:avLst/>
              <a:gdLst/>
              <a:ahLst/>
              <a:cxnLst/>
              <a:rect l="l" t="t" r="r" b="b"/>
              <a:pathLst>
                <a:path w="506" h="8965" extrusionOk="0">
                  <a:moveTo>
                    <a:pt x="209" y="0"/>
                  </a:moveTo>
                  <a:cubicBezTo>
                    <a:pt x="188" y="0"/>
                    <a:pt x="171" y="5"/>
                    <a:pt x="158" y="9"/>
                  </a:cubicBezTo>
                  <a:cubicBezTo>
                    <a:pt x="162" y="17"/>
                    <a:pt x="166" y="30"/>
                    <a:pt x="175" y="60"/>
                  </a:cubicBezTo>
                  <a:cubicBezTo>
                    <a:pt x="188" y="102"/>
                    <a:pt x="213" y="183"/>
                    <a:pt x="230" y="336"/>
                  </a:cubicBezTo>
                  <a:cubicBezTo>
                    <a:pt x="247" y="433"/>
                    <a:pt x="268" y="633"/>
                    <a:pt x="264" y="896"/>
                  </a:cubicBezTo>
                  <a:cubicBezTo>
                    <a:pt x="260" y="1163"/>
                    <a:pt x="230" y="1499"/>
                    <a:pt x="183" y="1881"/>
                  </a:cubicBezTo>
                  <a:cubicBezTo>
                    <a:pt x="137" y="2258"/>
                    <a:pt x="77" y="2687"/>
                    <a:pt x="86" y="3137"/>
                  </a:cubicBezTo>
                  <a:cubicBezTo>
                    <a:pt x="86" y="3362"/>
                    <a:pt x="111" y="3591"/>
                    <a:pt x="154" y="3820"/>
                  </a:cubicBezTo>
                  <a:cubicBezTo>
                    <a:pt x="196" y="4049"/>
                    <a:pt x="256" y="4279"/>
                    <a:pt x="306" y="4512"/>
                  </a:cubicBezTo>
                  <a:cubicBezTo>
                    <a:pt x="353" y="4746"/>
                    <a:pt x="396" y="4983"/>
                    <a:pt x="408" y="5221"/>
                  </a:cubicBezTo>
                  <a:cubicBezTo>
                    <a:pt x="425" y="5454"/>
                    <a:pt x="417" y="5692"/>
                    <a:pt x="391" y="5917"/>
                  </a:cubicBezTo>
                  <a:cubicBezTo>
                    <a:pt x="332" y="6371"/>
                    <a:pt x="213" y="6783"/>
                    <a:pt x="132" y="7156"/>
                  </a:cubicBezTo>
                  <a:cubicBezTo>
                    <a:pt x="90" y="7343"/>
                    <a:pt x="52" y="7517"/>
                    <a:pt x="31" y="7678"/>
                  </a:cubicBezTo>
                  <a:cubicBezTo>
                    <a:pt x="9" y="7844"/>
                    <a:pt x="1" y="7993"/>
                    <a:pt x="1" y="8124"/>
                  </a:cubicBezTo>
                  <a:cubicBezTo>
                    <a:pt x="5" y="8256"/>
                    <a:pt x="22" y="8370"/>
                    <a:pt x="43" y="8459"/>
                  </a:cubicBezTo>
                  <a:cubicBezTo>
                    <a:pt x="65" y="8553"/>
                    <a:pt x="86" y="8621"/>
                    <a:pt x="103" y="8667"/>
                  </a:cubicBezTo>
                  <a:cubicBezTo>
                    <a:pt x="162" y="8812"/>
                    <a:pt x="213" y="8888"/>
                    <a:pt x="239" y="8931"/>
                  </a:cubicBezTo>
                  <a:cubicBezTo>
                    <a:pt x="251" y="8943"/>
                    <a:pt x="256" y="8956"/>
                    <a:pt x="264" y="8964"/>
                  </a:cubicBezTo>
                  <a:cubicBezTo>
                    <a:pt x="268" y="8960"/>
                    <a:pt x="273" y="8952"/>
                    <a:pt x="277" y="8943"/>
                  </a:cubicBezTo>
                  <a:cubicBezTo>
                    <a:pt x="289" y="8914"/>
                    <a:pt x="281" y="8863"/>
                    <a:pt x="260" y="8812"/>
                  </a:cubicBezTo>
                  <a:cubicBezTo>
                    <a:pt x="251" y="8786"/>
                    <a:pt x="243" y="8757"/>
                    <a:pt x="230" y="8731"/>
                  </a:cubicBezTo>
                  <a:cubicBezTo>
                    <a:pt x="222" y="8701"/>
                    <a:pt x="213" y="8672"/>
                    <a:pt x="205" y="8638"/>
                  </a:cubicBezTo>
                  <a:cubicBezTo>
                    <a:pt x="128" y="8387"/>
                    <a:pt x="90" y="8060"/>
                    <a:pt x="107" y="7734"/>
                  </a:cubicBezTo>
                  <a:cubicBezTo>
                    <a:pt x="124" y="7407"/>
                    <a:pt x="183" y="7088"/>
                    <a:pt x="247" y="6834"/>
                  </a:cubicBezTo>
                  <a:cubicBezTo>
                    <a:pt x="311" y="6583"/>
                    <a:pt x="366" y="6392"/>
                    <a:pt x="387" y="6329"/>
                  </a:cubicBezTo>
                  <a:cubicBezTo>
                    <a:pt x="396" y="6303"/>
                    <a:pt x="400" y="6286"/>
                    <a:pt x="408" y="6274"/>
                  </a:cubicBezTo>
                  <a:cubicBezTo>
                    <a:pt x="413" y="6240"/>
                    <a:pt x="425" y="6193"/>
                    <a:pt x="434" y="6138"/>
                  </a:cubicBezTo>
                  <a:cubicBezTo>
                    <a:pt x="451" y="6066"/>
                    <a:pt x="476" y="5925"/>
                    <a:pt x="489" y="5734"/>
                  </a:cubicBezTo>
                  <a:cubicBezTo>
                    <a:pt x="506" y="5539"/>
                    <a:pt x="493" y="5293"/>
                    <a:pt x="451" y="5017"/>
                  </a:cubicBezTo>
                  <a:cubicBezTo>
                    <a:pt x="408" y="4741"/>
                    <a:pt x="332" y="4431"/>
                    <a:pt x="277" y="4105"/>
                  </a:cubicBezTo>
                  <a:cubicBezTo>
                    <a:pt x="217" y="3774"/>
                    <a:pt x="183" y="3426"/>
                    <a:pt x="183" y="3073"/>
                  </a:cubicBezTo>
                  <a:cubicBezTo>
                    <a:pt x="179" y="2721"/>
                    <a:pt x="209" y="2369"/>
                    <a:pt x="268" y="2038"/>
                  </a:cubicBezTo>
                  <a:cubicBezTo>
                    <a:pt x="323" y="1711"/>
                    <a:pt x="400" y="1401"/>
                    <a:pt x="438" y="1125"/>
                  </a:cubicBezTo>
                  <a:cubicBezTo>
                    <a:pt x="480" y="849"/>
                    <a:pt x="485" y="603"/>
                    <a:pt x="459" y="412"/>
                  </a:cubicBezTo>
                  <a:cubicBezTo>
                    <a:pt x="451" y="361"/>
                    <a:pt x="442" y="319"/>
                    <a:pt x="434" y="276"/>
                  </a:cubicBezTo>
                  <a:cubicBezTo>
                    <a:pt x="425" y="238"/>
                    <a:pt x="417" y="200"/>
                    <a:pt x="404" y="170"/>
                  </a:cubicBezTo>
                  <a:cubicBezTo>
                    <a:pt x="383" y="102"/>
                    <a:pt x="349" y="64"/>
                    <a:pt x="323" y="39"/>
                  </a:cubicBezTo>
                  <a:cubicBezTo>
                    <a:pt x="285" y="5"/>
                    <a:pt x="239"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8"/>
            <p:cNvSpPr/>
            <p:nvPr/>
          </p:nvSpPr>
          <p:spPr>
            <a:xfrm>
              <a:off x="-594024" y="3046450"/>
              <a:ext cx="89175" cy="924412"/>
            </a:xfrm>
            <a:custGeom>
              <a:avLst/>
              <a:gdLst/>
              <a:ahLst/>
              <a:cxnLst/>
              <a:rect l="l" t="t" r="r" b="b"/>
              <a:pathLst>
                <a:path w="426" h="4416" extrusionOk="0">
                  <a:moveTo>
                    <a:pt x="150" y="1"/>
                  </a:moveTo>
                  <a:cubicBezTo>
                    <a:pt x="150" y="5"/>
                    <a:pt x="154" y="18"/>
                    <a:pt x="158" y="35"/>
                  </a:cubicBezTo>
                  <a:cubicBezTo>
                    <a:pt x="200" y="175"/>
                    <a:pt x="328" y="688"/>
                    <a:pt x="239" y="1257"/>
                  </a:cubicBezTo>
                  <a:cubicBezTo>
                    <a:pt x="133" y="1928"/>
                    <a:pt x="69" y="2323"/>
                    <a:pt x="69" y="2323"/>
                  </a:cubicBezTo>
                  <a:cubicBezTo>
                    <a:pt x="69" y="2323"/>
                    <a:pt x="1" y="3167"/>
                    <a:pt x="22" y="3367"/>
                  </a:cubicBezTo>
                  <a:cubicBezTo>
                    <a:pt x="48" y="3562"/>
                    <a:pt x="158" y="4211"/>
                    <a:pt x="158" y="4211"/>
                  </a:cubicBezTo>
                  <a:lnTo>
                    <a:pt x="196" y="4279"/>
                  </a:lnTo>
                  <a:lnTo>
                    <a:pt x="273" y="4415"/>
                  </a:lnTo>
                  <a:cubicBezTo>
                    <a:pt x="256" y="4317"/>
                    <a:pt x="234" y="4220"/>
                    <a:pt x="217" y="4118"/>
                  </a:cubicBezTo>
                  <a:cubicBezTo>
                    <a:pt x="162" y="3791"/>
                    <a:pt x="128" y="3443"/>
                    <a:pt x="128" y="3091"/>
                  </a:cubicBezTo>
                  <a:cubicBezTo>
                    <a:pt x="128" y="2743"/>
                    <a:pt x="158" y="2395"/>
                    <a:pt x="213" y="2068"/>
                  </a:cubicBezTo>
                  <a:cubicBezTo>
                    <a:pt x="268" y="1741"/>
                    <a:pt x="341" y="1435"/>
                    <a:pt x="383" y="1155"/>
                  </a:cubicBezTo>
                  <a:cubicBezTo>
                    <a:pt x="421" y="875"/>
                    <a:pt x="425" y="621"/>
                    <a:pt x="391" y="425"/>
                  </a:cubicBezTo>
                  <a:cubicBezTo>
                    <a:pt x="387" y="379"/>
                    <a:pt x="374" y="332"/>
                    <a:pt x="366" y="289"/>
                  </a:cubicBezTo>
                  <a:cubicBezTo>
                    <a:pt x="358" y="247"/>
                    <a:pt x="345" y="209"/>
                    <a:pt x="332" y="175"/>
                  </a:cubicBezTo>
                  <a:cubicBezTo>
                    <a:pt x="307" y="111"/>
                    <a:pt x="268" y="60"/>
                    <a:pt x="234" y="39"/>
                  </a:cubicBezTo>
                  <a:cubicBezTo>
                    <a:pt x="205" y="18"/>
                    <a:pt x="175" y="5"/>
                    <a:pt x="15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8"/>
            <p:cNvSpPr/>
            <p:nvPr/>
          </p:nvSpPr>
          <p:spPr>
            <a:xfrm>
              <a:off x="-612654" y="3098155"/>
              <a:ext cx="18840" cy="146742"/>
            </a:xfrm>
            <a:custGeom>
              <a:avLst/>
              <a:gdLst/>
              <a:ahLst/>
              <a:cxnLst/>
              <a:rect l="l" t="t" r="r" b="b"/>
              <a:pathLst>
                <a:path w="90" h="701" extrusionOk="0">
                  <a:moveTo>
                    <a:pt x="56" y="0"/>
                  </a:moveTo>
                  <a:cubicBezTo>
                    <a:pt x="52" y="0"/>
                    <a:pt x="48" y="0"/>
                    <a:pt x="39" y="21"/>
                  </a:cubicBezTo>
                  <a:cubicBezTo>
                    <a:pt x="31" y="38"/>
                    <a:pt x="22" y="81"/>
                    <a:pt x="14" y="140"/>
                  </a:cubicBezTo>
                  <a:cubicBezTo>
                    <a:pt x="5" y="200"/>
                    <a:pt x="1" y="276"/>
                    <a:pt x="1" y="352"/>
                  </a:cubicBezTo>
                  <a:cubicBezTo>
                    <a:pt x="5" y="424"/>
                    <a:pt x="14" y="501"/>
                    <a:pt x="22" y="560"/>
                  </a:cubicBezTo>
                  <a:cubicBezTo>
                    <a:pt x="35" y="620"/>
                    <a:pt x="48" y="662"/>
                    <a:pt x="56" y="675"/>
                  </a:cubicBezTo>
                  <a:cubicBezTo>
                    <a:pt x="65" y="700"/>
                    <a:pt x="73" y="700"/>
                    <a:pt x="81" y="700"/>
                  </a:cubicBezTo>
                  <a:cubicBezTo>
                    <a:pt x="86" y="696"/>
                    <a:pt x="90" y="692"/>
                    <a:pt x="86" y="666"/>
                  </a:cubicBezTo>
                  <a:cubicBezTo>
                    <a:pt x="86" y="654"/>
                    <a:pt x="77" y="607"/>
                    <a:pt x="69" y="552"/>
                  </a:cubicBezTo>
                  <a:cubicBezTo>
                    <a:pt x="60" y="492"/>
                    <a:pt x="56" y="420"/>
                    <a:pt x="52" y="348"/>
                  </a:cubicBezTo>
                  <a:cubicBezTo>
                    <a:pt x="52" y="276"/>
                    <a:pt x="56" y="204"/>
                    <a:pt x="60" y="144"/>
                  </a:cubicBezTo>
                  <a:cubicBezTo>
                    <a:pt x="65" y="89"/>
                    <a:pt x="69" y="42"/>
                    <a:pt x="69" y="30"/>
                  </a:cubicBezTo>
                  <a:cubicBezTo>
                    <a:pt x="69" y="4"/>
                    <a:pt x="65" y="0"/>
                    <a:pt x="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9" name="Google Shape;2459;p28"/>
          <p:cNvSpPr/>
          <p:nvPr/>
        </p:nvSpPr>
        <p:spPr>
          <a:xfrm flipH="1">
            <a:off x="724553" y="66132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8"/>
          <p:cNvSpPr/>
          <p:nvPr/>
        </p:nvSpPr>
        <p:spPr>
          <a:xfrm flipH="1">
            <a:off x="490581" y="4726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8"/>
          <p:cNvSpPr/>
          <p:nvPr/>
        </p:nvSpPr>
        <p:spPr>
          <a:xfrm flipH="1">
            <a:off x="8167117" y="436651"/>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2321;p28">
            <a:extLst>
              <a:ext uri="{FF2B5EF4-FFF2-40B4-BE49-F238E27FC236}">
                <a16:creationId xmlns:a16="http://schemas.microsoft.com/office/drawing/2014/main" id="{F3AF5A2F-EC06-9017-72CB-BEAD95A3A580}"/>
              </a:ext>
            </a:extLst>
          </p:cNvPr>
          <p:cNvGrpSpPr/>
          <p:nvPr/>
        </p:nvGrpSpPr>
        <p:grpSpPr>
          <a:xfrm rot="-108307">
            <a:off x="3310956" y="1503855"/>
            <a:ext cx="2425297" cy="1332117"/>
            <a:chOff x="2477366" y="1870588"/>
            <a:chExt cx="3245399" cy="1673052"/>
          </a:xfrm>
        </p:grpSpPr>
        <p:grpSp>
          <p:nvGrpSpPr>
            <p:cNvPr id="19" name="Google Shape;2322;p28">
              <a:extLst>
                <a:ext uri="{FF2B5EF4-FFF2-40B4-BE49-F238E27FC236}">
                  <a16:creationId xmlns:a16="http://schemas.microsoft.com/office/drawing/2014/main" id="{0C14A128-6DED-626C-81C7-D85D064162E0}"/>
                </a:ext>
              </a:extLst>
            </p:cNvPr>
            <p:cNvGrpSpPr/>
            <p:nvPr/>
          </p:nvGrpSpPr>
          <p:grpSpPr>
            <a:xfrm flipH="1">
              <a:off x="2477366" y="2494316"/>
              <a:ext cx="3131530" cy="675216"/>
              <a:chOff x="1433613" y="-3013725"/>
              <a:chExt cx="10345327" cy="2187999"/>
            </a:xfrm>
          </p:grpSpPr>
          <p:sp>
            <p:nvSpPr>
              <p:cNvPr id="38" name="Google Shape;2323;p28">
                <a:extLst>
                  <a:ext uri="{FF2B5EF4-FFF2-40B4-BE49-F238E27FC236}">
                    <a16:creationId xmlns:a16="http://schemas.microsoft.com/office/drawing/2014/main" id="{F90D0F3A-956C-B0B2-CDFD-800ED7D78992}"/>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39" name="Google Shape;2324;p28">
                <a:extLst>
                  <a:ext uri="{FF2B5EF4-FFF2-40B4-BE49-F238E27FC236}">
                    <a16:creationId xmlns:a16="http://schemas.microsoft.com/office/drawing/2014/main" id="{293E4083-D20A-FAFC-B9A7-CFC831D65AFE}"/>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0" name="Google Shape;2325;p28">
                <a:extLst>
                  <a:ext uri="{FF2B5EF4-FFF2-40B4-BE49-F238E27FC236}">
                    <a16:creationId xmlns:a16="http://schemas.microsoft.com/office/drawing/2014/main" id="{D0F726F1-AE87-E0EC-67F6-B87CFD366275}"/>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1" name="Google Shape;2326;p28">
                <a:extLst>
                  <a:ext uri="{FF2B5EF4-FFF2-40B4-BE49-F238E27FC236}">
                    <a16:creationId xmlns:a16="http://schemas.microsoft.com/office/drawing/2014/main" id="{3E809AF8-274F-0829-E943-E319295D56C5}"/>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 name="Google Shape;2327;p28">
                <a:extLst>
                  <a:ext uri="{FF2B5EF4-FFF2-40B4-BE49-F238E27FC236}">
                    <a16:creationId xmlns:a16="http://schemas.microsoft.com/office/drawing/2014/main" id="{8C8F9741-7072-B84E-253E-7D66F078A450}"/>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3" name="Google Shape;2328;p28">
                <a:extLst>
                  <a:ext uri="{FF2B5EF4-FFF2-40B4-BE49-F238E27FC236}">
                    <a16:creationId xmlns:a16="http://schemas.microsoft.com/office/drawing/2014/main" id="{6BF58709-E035-E9B4-023A-844C088BF28F}"/>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4" name="Google Shape;2329;p28">
                <a:extLst>
                  <a:ext uri="{FF2B5EF4-FFF2-40B4-BE49-F238E27FC236}">
                    <a16:creationId xmlns:a16="http://schemas.microsoft.com/office/drawing/2014/main" id="{4996033C-709E-8133-97E5-3A501D93C52B}"/>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5" name="Google Shape;2330;p28">
                <a:extLst>
                  <a:ext uri="{FF2B5EF4-FFF2-40B4-BE49-F238E27FC236}">
                    <a16:creationId xmlns:a16="http://schemas.microsoft.com/office/drawing/2014/main" id="{37DABA63-BADE-3BCA-CAFA-9F3A72CD1F11}"/>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6" name="Google Shape;2331;p28">
                <a:extLst>
                  <a:ext uri="{FF2B5EF4-FFF2-40B4-BE49-F238E27FC236}">
                    <a16:creationId xmlns:a16="http://schemas.microsoft.com/office/drawing/2014/main" id="{C6A838E2-FC0F-DB6A-9ECB-B21D3756DEEA}"/>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7" name="Google Shape;2332;p28">
                <a:extLst>
                  <a:ext uri="{FF2B5EF4-FFF2-40B4-BE49-F238E27FC236}">
                    <a16:creationId xmlns:a16="http://schemas.microsoft.com/office/drawing/2014/main" id="{4A1F6BF6-0850-20AC-250C-2D70B73ECA9C}"/>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8" name="Google Shape;2333;p28">
                <a:extLst>
                  <a:ext uri="{FF2B5EF4-FFF2-40B4-BE49-F238E27FC236}">
                    <a16:creationId xmlns:a16="http://schemas.microsoft.com/office/drawing/2014/main" id="{C4BD5292-CA07-F26B-2EB5-7937071ACEE4}"/>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9" name="Google Shape;2334;p28">
                <a:extLst>
                  <a:ext uri="{FF2B5EF4-FFF2-40B4-BE49-F238E27FC236}">
                    <a16:creationId xmlns:a16="http://schemas.microsoft.com/office/drawing/2014/main" id="{C17C961B-7A61-7548-020C-8164A865BCB7}"/>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0" name="Google Shape;2335;p28">
              <a:extLst>
                <a:ext uri="{FF2B5EF4-FFF2-40B4-BE49-F238E27FC236}">
                  <a16:creationId xmlns:a16="http://schemas.microsoft.com/office/drawing/2014/main" id="{081F14D5-F699-3AC7-7870-8DB43B49EA00}"/>
                </a:ext>
              </a:extLst>
            </p:cNvPr>
            <p:cNvGrpSpPr/>
            <p:nvPr/>
          </p:nvGrpSpPr>
          <p:grpSpPr>
            <a:xfrm rot="170261">
              <a:off x="2556064" y="1948254"/>
              <a:ext cx="3152812" cy="664532"/>
              <a:chOff x="3477025" y="2726700"/>
              <a:chExt cx="1792025" cy="382625"/>
            </a:xfrm>
          </p:grpSpPr>
          <p:sp>
            <p:nvSpPr>
              <p:cNvPr id="30" name="Google Shape;2336;p28">
                <a:extLst>
                  <a:ext uri="{FF2B5EF4-FFF2-40B4-BE49-F238E27FC236}">
                    <a16:creationId xmlns:a16="http://schemas.microsoft.com/office/drawing/2014/main" id="{4BAB1723-5994-6498-1316-BF25D7F3F171}"/>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1" name="Google Shape;2337;p28">
                <a:extLst>
                  <a:ext uri="{FF2B5EF4-FFF2-40B4-BE49-F238E27FC236}">
                    <a16:creationId xmlns:a16="http://schemas.microsoft.com/office/drawing/2014/main" id="{F18EA334-F610-EC73-8477-082EEAFB17AE}"/>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2" name="Google Shape;2338;p28">
                <a:extLst>
                  <a:ext uri="{FF2B5EF4-FFF2-40B4-BE49-F238E27FC236}">
                    <a16:creationId xmlns:a16="http://schemas.microsoft.com/office/drawing/2014/main" id="{AA0ADF26-9D67-A4C9-59D2-EA88B6C3FC80}"/>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3" name="Google Shape;2339;p28">
                <a:extLst>
                  <a:ext uri="{FF2B5EF4-FFF2-40B4-BE49-F238E27FC236}">
                    <a16:creationId xmlns:a16="http://schemas.microsoft.com/office/drawing/2014/main" id="{88E90B55-2ACC-A853-A769-A7C4EB63315D}"/>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4" name="Google Shape;2340;p28">
                <a:extLst>
                  <a:ext uri="{FF2B5EF4-FFF2-40B4-BE49-F238E27FC236}">
                    <a16:creationId xmlns:a16="http://schemas.microsoft.com/office/drawing/2014/main" id="{D0718432-1FEA-DC5F-D073-2DDE690AB42C}"/>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5" name="Google Shape;2341;p28">
                <a:extLst>
                  <a:ext uri="{FF2B5EF4-FFF2-40B4-BE49-F238E27FC236}">
                    <a16:creationId xmlns:a16="http://schemas.microsoft.com/office/drawing/2014/main" id="{E3F43460-5CA6-32D3-F55A-E9E468F5D514}"/>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6" name="Google Shape;2342;p28">
                <a:extLst>
                  <a:ext uri="{FF2B5EF4-FFF2-40B4-BE49-F238E27FC236}">
                    <a16:creationId xmlns:a16="http://schemas.microsoft.com/office/drawing/2014/main" id="{253165BC-565A-8366-69A2-9FF5ECA8FBCD}"/>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7" name="Google Shape;2343;p28">
                <a:extLst>
                  <a:ext uri="{FF2B5EF4-FFF2-40B4-BE49-F238E27FC236}">
                    <a16:creationId xmlns:a16="http://schemas.microsoft.com/office/drawing/2014/main" id="{9C13FE1C-97D7-27C0-C8CA-D05F563DA6EB}"/>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1" name="Google Shape;2344;p28">
              <a:extLst>
                <a:ext uri="{FF2B5EF4-FFF2-40B4-BE49-F238E27FC236}">
                  <a16:creationId xmlns:a16="http://schemas.microsoft.com/office/drawing/2014/main" id="{02E3E116-7D89-F719-1A6F-D238522DFE10}"/>
                </a:ext>
              </a:extLst>
            </p:cNvPr>
            <p:cNvGrpSpPr/>
            <p:nvPr/>
          </p:nvGrpSpPr>
          <p:grpSpPr>
            <a:xfrm rot="170261">
              <a:off x="2556064" y="2801442"/>
              <a:ext cx="3152812" cy="664532"/>
              <a:chOff x="3477025" y="2726700"/>
              <a:chExt cx="1792025" cy="382625"/>
            </a:xfrm>
          </p:grpSpPr>
          <p:sp>
            <p:nvSpPr>
              <p:cNvPr id="22" name="Google Shape;2345;p28">
                <a:extLst>
                  <a:ext uri="{FF2B5EF4-FFF2-40B4-BE49-F238E27FC236}">
                    <a16:creationId xmlns:a16="http://schemas.microsoft.com/office/drawing/2014/main" id="{24217CEA-916F-0418-63EA-11A84F81902B}"/>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 name="Google Shape;2346;p28">
                <a:extLst>
                  <a:ext uri="{FF2B5EF4-FFF2-40B4-BE49-F238E27FC236}">
                    <a16:creationId xmlns:a16="http://schemas.microsoft.com/office/drawing/2014/main" id="{CFC39BD2-C014-2BA3-9A8B-2681EE7B5FAF}"/>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 name="Google Shape;2347;p28">
                <a:extLst>
                  <a:ext uri="{FF2B5EF4-FFF2-40B4-BE49-F238E27FC236}">
                    <a16:creationId xmlns:a16="http://schemas.microsoft.com/office/drawing/2014/main" id="{A37B6E99-8974-D280-F7EC-852342131DDA}"/>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 name="Google Shape;2348;p28">
                <a:extLst>
                  <a:ext uri="{FF2B5EF4-FFF2-40B4-BE49-F238E27FC236}">
                    <a16:creationId xmlns:a16="http://schemas.microsoft.com/office/drawing/2014/main" id="{06F2E7AE-F785-2D7C-F4A2-2793B36C08A7}"/>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 name="Google Shape;2349;p28">
                <a:extLst>
                  <a:ext uri="{FF2B5EF4-FFF2-40B4-BE49-F238E27FC236}">
                    <a16:creationId xmlns:a16="http://schemas.microsoft.com/office/drawing/2014/main" id="{878A598C-F4A1-7711-6059-8CC27D6E0D04}"/>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7" name="Google Shape;2350;p28">
                <a:extLst>
                  <a:ext uri="{FF2B5EF4-FFF2-40B4-BE49-F238E27FC236}">
                    <a16:creationId xmlns:a16="http://schemas.microsoft.com/office/drawing/2014/main" id="{C9747B4C-252B-6442-247B-7092A3523E81}"/>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8" name="Google Shape;2351;p28">
                <a:extLst>
                  <a:ext uri="{FF2B5EF4-FFF2-40B4-BE49-F238E27FC236}">
                    <a16:creationId xmlns:a16="http://schemas.microsoft.com/office/drawing/2014/main" id="{7C26BCBB-C037-7B25-03D6-72E821410896}"/>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9" name="Google Shape;2352;p28">
                <a:extLst>
                  <a:ext uri="{FF2B5EF4-FFF2-40B4-BE49-F238E27FC236}">
                    <a16:creationId xmlns:a16="http://schemas.microsoft.com/office/drawing/2014/main" id="{E51BEC63-8EE3-3455-5632-184776C5B537}"/>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grpSp>
        <p:nvGrpSpPr>
          <p:cNvPr id="50" name="Google Shape;2353;p28">
            <a:extLst>
              <a:ext uri="{FF2B5EF4-FFF2-40B4-BE49-F238E27FC236}">
                <a16:creationId xmlns:a16="http://schemas.microsoft.com/office/drawing/2014/main" id="{AE0577F0-32AA-BB23-82A3-9FD5FB4F5525}"/>
              </a:ext>
            </a:extLst>
          </p:cNvPr>
          <p:cNvGrpSpPr/>
          <p:nvPr/>
        </p:nvGrpSpPr>
        <p:grpSpPr>
          <a:xfrm rot="14064148">
            <a:off x="2901170" y="1215690"/>
            <a:ext cx="1319337" cy="966012"/>
            <a:chOff x="3202475" y="965788"/>
            <a:chExt cx="2029100" cy="1539875"/>
          </a:xfrm>
        </p:grpSpPr>
        <p:sp>
          <p:nvSpPr>
            <p:cNvPr id="51" name="Google Shape;2354;p28">
              <a:extLst>
                <a:ext uri="{FF2B5EF4-FFF2-40B4-BE49-F238E27FC236}">
                  <a16:creationId xmlns:a16="http://schemas.microsoft.com/office/drawing/2014/main" id="{C5C48DD1-3552-6405-03B6-AD353EC67196}"/>
                </a:ext>
              </a:extLst>
            </p:cNvPr>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2" name="Google Shape;2355;p28">
              <a:extLst>
                <a:ext uri="{FF2B5EF4-FFF2-40B4-BE49-F238E27FC236}">
                  <a16:creationId xmlns:a16="http://schemas.microsoft.com/office/drawing/2014/main" id="{C0200B5C-30D4-CB12-D413-DCA1556395A9}"/>
                </a:ext>
              </a:extLst>
            </p:cNvPr>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3" name="Google Shape;2356;p28">
              <a:extLst>
                <a:ext uri="{FF2B5EF4-FFF2-40B4-BE49-F238E27FC236}">
                  <a16:creationId xmlns:a16="http://schemas.microsoft.com/office/drawing/2014/main" id="{26DAAFE3-808C-9CEE-B215-2617F32AE22A}"/>
                </a:ext>
              </a:extLst>
            </p:cNvPr>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4" name="Google Shape;2357;p28">
              <a:extLst>
                <a:ext uri="{FF2B5EF4-FFF2-40B4-BE49-F238E27FC236}">
                  <a16:creationId xmlns:a16="http://schemas.microsoft.com/office/drawing/2014/main" id="{845D6E3B-2E4E-CA4F-F0AA-8DCB5CC44208}"/>
                </a:ext>
              </a:extLst>
            </p:cNvPr>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5" name="Google Shape;2358;p28">
              <a:extLst>
                <a:ext uri="{FF2B5EF4-FFF2-40B4-BE49-F238E27FC236}">
                  <a16:creationId xmlns:a16="http://schemas.microsoft.com/office/drawing/2014/main" id="{ECBC62DD-C967-EA30-0E53-58CA1FBEFF6D}"/>
                </a:ext>
              </a:extLst>
            </p:cNvPr>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6" name="Google Shape;2359;p28">
              <a:extLst>
                <a:ext uri="{FF2B5EF4-FFF2-40B4-BE49-F238E27FC236}">
                  <a16:creationId xmlns:a16="http://schemas.microsoft.com/office/drawing/2014/main" id="{2E3105E5-7884-6B43-994C-5C15F0CCEB0A}"/>
                </a:ext>
              </a:extLst>
            </p:cNvPr>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7" name="Google Shape;2360;p28">
              <a:extLst>
                <a:ext uri="{FF2B5EF4-FFF2-40B4-BE49-F238E27FC236}">
                  <a16:creationId xmlns:a16="http://schemas.microsoft.com/office/drawing/2014/main" id="{05467F7E-CCBB-1D46-4BD3-58A48B86BC3F}"/>
                </a:ext>
              </a:extLst>
            </p:cNvPr>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8" name="Google Shape;2361;p28">
              <a:extLst>
                <a:ext uri="{FF2B5EF4-FFF2-40B4-BE49-F238E27FC236}">
                  <a16:creationId xmlns:a16="http://schemas.microsoft.com/office/drawing/2014/main" id="{658C55D5-35AD-73DD-D320-9906CA7C2A9C}"/>
                </a:ext>
              </a:extLst>
            </p:cNvPr>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9" name="Google Shape;2362;p28">
              <a:extLst>
                <a:ext uri="{FF2B5EF4-FFF2-40B4-BE49-F238E27FC236}">
                  <a16:creationId xmlns:a16="http://schemas.microsoft.com/office/drawing/2014/main" id="{8163278E-FE31-2444-D5D2-C40D7534396C}"/>
                </a:ext>
              </a:extLst>
            </p:cNvPr>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60" name="Google Shape;2363;p28">
              <a:extLst>
                <a:ext uri="{FF2B5EF4-FFF2-40B4-BE49-F238E27FC236}">
                  <a16:creationId xmlns:a16="http://schemas.microsoft.com/office/drawing/2014/main" id="{0D93A133-2A98-D710-119A-B02087B13B33}"/>
                </a:ext>
              </a:extLst>
            </p:cNvPr>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61" name="Google Shape;2364;p28">
              <a:extLst>
                <a:ext uri="{FF2B5EF4-FFF2-40B4-BE49-F238E27FC236}">
                  <a16:creationId xmlns:a16="http://schemas.microsoft.com/office/drawing/2014/main" id="{26FC980C-2361-8879-9A2F-103D3FD58769}"/>
                </a:ext>
              </a:extLst>
            </p:cNvPr>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50"/>
                <a:t> </a:t>
              </a:r>
              <a:endParaRPr sz="1050"/>
            </a:p>
          </p:txBody>
        </p:sp>
        <p:sp>
          <p:nvSpPr>
            <p:cNvPr id="62" name="Google Shape;2365;p28">
              <a:extLst>
                <a:ext uri="{FF2B5EF4-FFF2-40B4-BE49-F238E27FC236}">
                  <a16:creationId xmlns:a16="http://schemas.microsoft.com/office/drawing/2014/main" id="{AA88A815-4DB2-EC98-4CE4-99D5018E77EF}"/>
                </a:ext>
              </a:extLst>
            </p:cNvPr>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63" name="Google Shape;2366;p28">
              <a:extLst>
                <a:ext uri="{FF2B5EF4-FFF2-40B4-BE49-F238E27FC236}">
                  <a16:creationId xmlns:a16="http://schemas.microsoft.com/office/drawing/2014/main" id="{8986B0AB-3D00-304F-B369-289147626694}"/>
                </a:ext>
              </a:extLst>
            </p:cNvPr>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240" name="Google Shape;2367;p28">
              <a:extLst>
                <a:ext uri="{FF2B5EF4-FFF2-40B4-BE49-F238E27FC236}">
                  <a16:creationId xmlns:a16="http://schemas.microsoft.com/office/drawing/2014/main" id="{CDC5927F-E89F-3CB7-08D4-A3CF24F65A9B}"/>
                </a:ext>
              </a:extLst>
            </p:cNvPr>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grpSp>
      <p:sp>
        <p:nvSpPr>
          <p:cNvPr id="2243" name="Google Shape;2425;p28">
            <a:extLst>
              <a:ext uri="{FF2B5EF4-FFF2-40B4-BE49-F238E27FC236}">
                <a16:creationId xmlns:a16="http://schemas.microsoft.com/office/drawing/2014/main" id="{509E4355-5C04-E653-53E2-EB6D0B1DC4BB}"/>
              </a:ext>
            </a:extLst>
          </p:cNvPr>
          <p:cNvSpPr txBox="1">
            <a:spLocks/>
          </p:cNvSpPr>
          <p:nvPr/>
        </p:nvSpPr>
        <p:spPr>
          <a:xfrm rot="-841090">
            <a:off x="3194732" y="1439829"/>
            <a:ext cx="663110" cy="443976"/>
          </a:xfrm>
          <a:prstGeom prst="rect">
            <a:avLst/>
          </a:prstGeom>
          <a:noFill/>
          <a:ln>
            <a:noFill/>
          </a:ln>
          <a:effectLst>
            <a:outerShdw dist="38100" dir="666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ahianita"/>
              <a:buNone/>
              <a:defRPr sz="47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2pPr>
            <a:lvl3pPr marR="0" lvl="2"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3pPr>
            <a:lvl4pPr marR="0" lvl="3"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4pPr>
            <a:lvl5pPr marR="0" lvl="4"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5pPr>
            <a:lvl6pPr marR="0" lvl="5"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6pPr>
            <a:lvl7pPr marR="0" lvl="6"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7pPr>
            <a:lvl8pPr marR="0" lvl="7"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8pPr>
            <a:lvl9pPr marR="0" lvl="8"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9pPr>
          </a:lstStyle>
          <a:p>
            <a:r>
              <a:rPr lang="en" sz="3200" dirty="0"/>
              <a:t>02</a:t>
            </a:r>
          </a:p>
        </p:txBody>
      </p:sp>
      <p:grpSp>
        <p:nvGrpSpPr>
          <p:cNvPr id="2244" name="Google Shape;2321;p28">
            <a:extLst>
              <a:ext uri="{FF2B5EF4-FFF2-40B4-BE49-F238E27FC236}">
                <a16:creationId xmlns:a16="http://schemas.microsoft.com/office/drawing/2014/main" id="{93E34031-D81D-1230-F7ED-2F8EC236EE64}"/>
              </a:ext>
            </a:extLst>
          </p:cNvPr>
          <p:cNvGrpSpPr/>
          <p:nvPr/>
        </p:nvGrpSpPr>
        <p:grpSpPr>
          <a:xfrm rot="-108307">
            <a:off x="5950235" y="1516305"/>
            <a:ext cx="2425297" cy="1332117"/>
            <a:chOff x="2477366" y="1870588"/>
            <a:chExt cx="3245399" cy="1673052"/>
          </a:xfrm>
        </p:grpSpPr>
        <p:grpSp>
          <p:nvGrpSpPr>
            <p:cNvPr id="2463" name="Google Shape;2322;p28">
              <a:extLst>
                <a:ext uri="{FF2B5EF4-FFF2-40B4-BE49-F238E27FC236}">
                  <a16:creationId xmlns:a16="http://schemas.microsoft.com/office/drawing/2014/main" id="{3601AD0F-27EA-99B5-E931-569BA486B0FC}"/>
                </a:ext>
              </a:extLst>
            </p:cNvPr>
            <p:cNvGrpSpPr/>
            <p:nvPr/>
          </p:nvGrpSpPr>
          <p:grpSpPr>
            <a:xfrm flipH="1">
              <a:off x="2477366" y="2494316"/>
              <a:ext cx="3131530" cy="675216"/>
              <a:chOff x="1433613" y="-3013725"/>
              <a:chExt cx="10345327" cy="2187999"/>
            </a:xfrm>
          </p:grpSpPr>
          <p:sp>
            <p:nvSpPr>
              <p:cNvPr id="2482" name="Google Shape;2323;p28">
                <a:extLst>
                  <a:ext uri="{FF2B5EF4-FFF2-40B4-BE49-F238E27FC236}">
                    <a16:creationId xmlns:a16="http://schemas.microsoft.com/office/drawing/2014/main" id="{B3C1EF54-A735-475A-0624-324ACE8D7EE8}"/>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3" name="Google Shape;2324;p28">
                <a:extLst>
                  <a:ext uri="{FF2B5EF4-FFF2-40B4-BE49-F238E27FC236}">
                    <a16:creationId xmlns:a16="http://schemas.microsoft.com/office/drawing/2014/main" id="{CD15EF77-08B0-BD28-FABA-2B39EF1465CB}"/>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4" name="Google Shape;2325;p28">
                <a:extLst>
                  <a:ext uri="{FF2B5EF4-FFF2-40B4-BE49-F238E27FC236}">
                    <a16:creationId xmlns:a16="http://schemas.microsoft.com/office/drawing/2014/main" id="{980A93CE-AC38-574B-1F7B-760B1C02D8E9}"/>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5" name="Google Shape;2326;p28">
                <a:extLst>
                  <a:ext uri="{FF2B5EF4-FFF2-40B4-BE49-F238E27FC236}">
                    <a16:creationId xmlns:a16="http://schemas.microsoft.com/office/drawing/2014/main" id="{97AD878F-7B0D-97AA-E420-7760284BD408}"/>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6" name="Google Shape;2327;p28">
                <a:extLst>
                  <a:ext uri="{FF2B5EF4-FFF2-40B4-BE49-F238E27FC236}">
                    <a16:creationId xmlns:a16="http://schemas.microsoft.com/office/drawing/2014/main" id="{D82654C5-C935-FA5F-274F-F185D99AD5C4}"/>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7" name="Google Shape;2328;p28">
                <a:extLst>
                  <a:ext uri="{FF2B5EF4-FFF2-40B4-BE49-F238E27FC236}">
                    <a16:creationId xmlns:a16="http://schemas.microsoft.com/office/drawing/2014/main" id="{1A2C955E-74C6-126F-1EE5-D55C9457A875}"/>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8" name="Google Shape;2329;p28">
                <a:extLst>
                  <a:ext uri="{FF2B5EF4-FFF2-40B4-BE49-F238E27FC236}">
                    <a16:creationId xmlns:a16="http://schemas.microsoft.com/office/drawing/2014/main" id="{229862D3-BC4D-68F3-175B-A9F4B4699933}"/>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9" name="Google Shape;2330;p28">
                <a:extLst>
                  <a:ext uri="{FF2B5EF4-FFF2-40B4-BE49-F238E27FC236}">
                    <a16:creationId xmlns:a16="http://schemas.microsoft.com/office/drawing/2014/main" id="{5A1AB302-041F-C9F7-E3E1-2623541C8AC0}"/>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90" name="Google Shape;2331;p28">
                <a:extLst>
                  <a:ext uri="{FF2B5EF4-FFF2-40B4-BE49-F238E27FC236}">
                    <a16:creationId xmlns:a16="http://schemas.microsoft.com/office/drawing/2014/main" id="{C97CDDD9-ED7C-D871-887C-3E179AD58343}"/>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91" name="Google Shape;2332;p28">
                <a:extLst>
                  <a:ext uri="{FF2B5EF4-FFF2-40B4-BE49-F238E27FC236}">
                    <a16:creationId xmlns:a16="http://schemas.microsoft.com/office/drawing/2014/main" id="{DA07960D-E700-1A60-87DC-448E4705AE08}"/>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92" name="Google Shape;2333;p28">
                <a:extLst>
                  <a:ext uri="{FF2B5EF4-FFF2-40B4-BE49-F238E27FC236}">
                    <a16:creationId xmlns:a16="http://schemas.microsoft.com/office/drawing/2014/main" id="{73988100-1604-31C0-D73D-39CCA195B638}"/>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93" name="Google Shape;2334;p28">
                <a:extLst>
                  <a:ext uri="{FF2B5EF4-FFF2-40B4-BE49-F238E27FC236}">
                    <a16:creationId xmlns:a16="http://schemas.microsoft.com/office/drawing/2014/main" id="{60F5D409-91F1-DC04-B160-0828D79E4293}"/>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464" name="Google Shape;2335;p28">
              <a:extLst>
                <a:ext uri="{FF2B5EF4-FFF2-40B4-BE49-F238E27FC236}">
                  <a16:creationId xmlns:a16="http://schemas.microsoft.com/office/drawing/2014/main" id="{8E78C224-C8A7-7AB8-CBD1-0F2D65A68B5D}"/>
                </a:ext>
              </a:extLst>
            </p:cNvPr>
            <p:cNvGrpSpPr/>
            <p:nvPr/>
          </p:nvGrpSpPr>
          <p:grpSpPr>
            <a:xfrm rot="170261">
              <a:off x="2556064" y="1948254"/>
              <a:ext cx="3152812" cy="664532"/>
              <a:chOff x="3477025" y="2726700"/>
              <a:chExt cx="1792025" cy="382625"/>
            </a:xfrm>
          </p:grpSpPr>
          <p:sp>
            <p:nvSpPr>
              <p:cNvPr id="2474" name="Google Shape;2336;p28">
                <a:extLst>
                  <a:ext uri="{FF2B5EF4-FFF2-40B4-BE49-F238E27FC236}">
                    <a16:creationId xmlns:a16="http://schemas.microsoft.com/office/drawing/2014/main" id="{3BAB58C2-121B-D2E0-A1D0-01E8E0E5CA20}"/>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5" name="Google Shape;2337;p28">
                <a:extLst>
                  <a:ext uri="{FF2B5EF4-FFF2-40B4-BE49-F238E27FC236}">
                    <a16:creationId xmlns:a16="http://schemas.microsoft.com/office/drawing/2014/main" id="{73944872-7B61-53D8-0E79-15597D7F5879}"/>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6" name="Google Shape;2338;p28">
                <a:extLst>
                  <a:ext uri="{FF2B5EF4-FFF2-40B4-BE49-F238E27FC236}">
                    <a16:creationId xmlns:a16="http://schemas.microsoft.com/office/drawing/2014/main" id="{06392A22-650F-4D37-0768-1B1136BCF0F9}"/>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7" name="Google Shape;2339;p28">
                <a:extLst>
                  <a:ext uri="{FF2B5EF4-FFF2-40B4-BE49-F238E27FC236}">
                    <a16:creationId xmlns:a16="http://schemas.microsoft.com/office/drawing/2014/main" id="{0250C5AB-F42B-2FEF-6236-03EFF309E08F}"/>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8" name="Google Shape;2340;p28">
                <a:extLst>
                  <a:ext uri="{FF2B5EF4-FFF2-40B4-BE49-F238E27FC236}">
                    <a16:creationId xmlns:a16="http://schemas.microsoft.com/office/drawing/2014/main" id="{C2176467-6F98-7AF1-FDA3-9352726C0453}"/>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9" name="Google Shape;2341;p28">
                <a:extLst>
                  <a:ext uri="{FF2B5EF4-FFF2-40B4-BE49-F238E27FC236}">
                    <a16:creationId xmlns:a16="http://schemas.microsoft.com/office/drawing/2014/main" id="{DE135933-3A57-4003-5955-25E5DB997DCF}"/>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80" name="Google Shape;2342;p28">
                <a:extLst>
                  <a:ext uri="{FF2B5EF4-FFF2-40B4-BE49-F238E27FC236}">
                    <a16:creationId xmlns:a16="http://schemas.microsoft.com/office/drawing/2014/main" id="{53FE6227-1365-1899-CE18-CFED5EE0BDC7}"/>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81" name="Google Shape;2343;p28">
                <a:extLst>
                  <a:ext uri="{FF2B5EF4-FFF2-40B4-BE49-F238E27FC236}">
                    <a16:creationId xmlns:a16="http://schemas.microsoft.com/office/drawing/2014/main" id="{03E843D6-951F-2E88-D722-33932782E8C2}"/>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465" name="Google Shape;2344;p28">
              <a:extLst>
                <a:ext uri="{FF2B5EF4-FFF2-40B4-BE49-F238E27FC236}">
                  <a16:creationId xmlns:a16="http://schemas.microsoft.com/office/drawing/2014/main" id="{827FD70F-3BDA-7FC2-1621-388CA105DBF7}"/>
                </a:ext>
              </a:extLst>
            </p:cNvPr>
            <p:cNvGrpSpPr/>
            <p:nvPr/>
          </p:nvGrpSpPr>
          <p:grpSpPr>
            <a:xfrm rot="170261">
              <a:off x="2556064" y="2801442"/>
              <a:ext cx="3152812" cy="664532"/>
              <a:chOff x="3477025" y="2726700"/>
              <a:chExt cx="1792025" cy="382625"/>
            </a:xfrm>
          </p:grpSpPr>
          <p:sp>
            <p:nvSpPr>
              <p:cNvPr id="2466" name="Google Shape;2345;p28">
                <a:extLst>
                  <a:ext uri="{FF2B5EF4-FFF2-40B4-BE49-F238E27FC236}">
                    <a16:creationId xmlns:a16="http://schemas.microsoft.com/office/drawing/2014/main" id="{116F088B-1F28-AF78-273A-D13C5C44C079}"/>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67" name="Google Shape;2346;p28">
                <a:extLst>
                  <a:ext uri="{FF2B5EF4-FFF2-40B4-BE49-F238E27FC236}">
                    <a16:creationId xmlns:a16="http://schemas.microsoft.com/office/drawing/2014/main" id="{CA93FC46-4F8B-8D91-E796-9BF894625037}"/>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68" name="Google Shape;2347;p28">
                <a:extLst>
                  <a:ext uri="{FF2B5EF4-FFF2-40B4-BE49-F238E27FC236}">
                    <a16:creationId xmlns:a16="http://schemas.microsoft.com/office/drawing/2014/main" id="{9E84A08B-338F-A8CB-5F6B-4C8E47D9604F}"/>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69" name="Google Shape;2348;p28">
                <a:extLst>
                  <a:ext uri="{FF2B5EF4-FFF2-40B4-BE49-F238E27FC236}">
                    <a16:creationId xmlns:a16="http://schemas.microsoft.com/office/drawing/2014/main" id="{3695339A-27A5-4515-A530-C5E20819AE34}"/>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0" name="Google Shape;2349;p28">
                <a:extLst>
                  <a:ext uri="{FF2B5EF4-FFF2-40B4-BE49-F238E27FC236}">
                    <a16:creationId xmlns:a16="http://schemas.microsoft.com/office/drawing/2014/main" id="{50FB2CBA-0197-F4E8-0522-D19F8CF39811}"/>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1" name="Google Shape;2350;p28">
                <a:extLst>
                  <a:ext uri="{FF2B5EF4-FFF2-40B4-BE49-F238E27FC236}">
                    <a16:creationId xmlns:a16="http://schemas.microsoft.com/office/drawing/2014/main" id="{7D037684-BD8A-13C6-9B58-14BE18A96982}"/>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2" name="Google Shape;2351;p28">
                <a:extLst>
                  <a:ext uri="{FF2B5EF4-FFF2-40B4-BE49-F238E27FC236}">
                    <a16:creationId xmlns:a16="http://schemas.microsoft.com/office/drawing/2014/main" id="{7612E7AF-B5F9-A662-C740-C5ABD722E493}"/>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3" name="Google Shape;2352;p28">
                <a:extLst>
                  <a:ext uri="{FF2B5EF4-FFF2-40B4-BE49-F238E27FC236}">
                    <a16:creationId xmlns:a16="http://schemas.microsoft.com/office/drawing/2014/main" id="{917D57BC-AF47-0BF6-1652-D55A2D623B48}"/>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grpSp>
        <p:nvGrpSpPr>
          <p:cNvPr id="2494" name="Google Shape;2353;p28">
            <a:extLst>
              <a:ext uri="{FF2B5EF4-FFF2-40B4-BE49-F238E27FC236}">
                <a16:creationId xmlns:a16="http://schemas.microsoft.com/office/drawing/2014/main" id="{E1B26177-FC9C-AB73-68F7-30AAD9347837}"/>
              </a:ext>
            </a:extLst>
          </p:cNvPr>
          <p:cNvGrpSpPr/>
          <p:nvPr/>
        </p:nvGrpSpPr>
        <p:grpSpPr>
          <a:xfrm rot="-669952">
            <a:off x="5548711" y="1336667"/>
            <a:ext cx="1319337" cy="966012"/>
            <a:chOff x="3202475" y="965788"/>
            <a:chExt cx="2029100" cy="1539875"/>
          </a:xfrm>
        </p:grpSpPr>
        <p:sp>
          <p:nvSpPr>
            <p:cNvPr id="2495" name="Google Shape;2354;p28">
              <a:extLst>
                <a:ext uri="{FF2B5EF4-FFF2-40B4-BE49-F238E27FC236}">
                  <a16:creationId xmlns:a16="http://schemas.microsoft.com/office/drawing/2014/main" id="{0E60A670-A27A-25CE-6935-DDA688A1BCC8}"/>
                </a:ext>
              </a:extLst>
            </p:cNvPr>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496" name="Google Shape;2355;p28">
              <a:extLst>
                <a:ext uri="{FF2B5EF4-FFF2-40B4-BE49-F238E27FC236}">
                  <a16:creationId xmlns:a16="http://schemas.microsoft.com/office/drawing/2014/main" id="{4272E15D-E71D-25C4-4AF6-44F0B9817146}"/>
                </a:ext>
              </a:extLst>
            </p:cNvPr>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497" name="Google Shape;2356;p28">
              <a:extLst>
                <a:ext uri="{FF2B5EF4-FFF2-40B4-BE49-F238E27FC236}">
                  <a16:creationId xmlns:a16="http://schemas.microsoft.com/office/drawing/2014/main" id="{044EB010-4960-835E-64E7-DE45D2183D30}"/>
                </a:ext>
              </a:extLst>
            </p:cNvPr>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498" name="Google Shape;2357;p28">
              <a:extLst>
                <a:ext uri="{FF2B5EF4-FFF2-40B4-BE49-F238E27FC236}">
                  <a16:creationId xmlns:a16="http://schemas.microsoft.com/office/drawing/2014/main" id="{C41CCA3D-E5B5-4C03-9822-161B2B2755C4}"/>
                </a:ext>
              </a:extLst>
            </p:cNvPr>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499" name="Google Shape;2358;p28">
              <a:extLst>
                <a:ext uri="{FF2B5EF4-FFF2-40B4-BE49-F238E27FC236}">
                  <a16:creationId xmlns:a16="http://schemas.microsoft.com/office/drawing/2014/main" id="{C7A43C71-08A6-0BD9-3248-CE0A066F2F7F}"/>
                </a:ext>
              </a:extLst>
            </p:cNvPr>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0" name="Google Shape;2359;p28">
              <a:extLst>
                <a:ext uri="{FF2B5EF4-FFF2-40B4-BE49-F238E27FC236}">
                  <a16:creationId xmlns:a16="http://schemas.microsoft.com/office/drawing/2014/main" id="{A4E890EA-6170-C622-6DA4-E80F77E7E060}"/>
                </a:ext>
              </a:extLst>
            </p:cNvPr>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1" name="Google Shape;2360;p28">
              <a:extLst>
                <a:ext uri="{FF2B5EF4-FFF2-40B4-BE49-F238E27FC236}">
                  <a16:creationId xmlns:a16="http://schemas.microsoft.com/office/drawing/2014/main" id="{0FF231FF-DE0E-E33E-3B9B-C6130F493990}"/>
                </a:ext>
              </a:extLst>
            </p:cNvPr>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2" name="Google Shape;2361;p28">
              <a:extLst>
                <a:ext uri="{FF2B5EF4-FFF2-40B4-BE49-F238E27FC236}">
                  <a16:creationId xmlns:a16="http://schemas.microsoft.com/office/drawing/2014/main" id="{38C25B9E-589E-EC47-213F-79EE7625FF8E}"/>
                </a:ext>
              </a:extLst>
            </p:cNvPr>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3" name="Google Shape;2362;p28">
              <a:extLst>
                <a:ext uri="{FF2B5EF4-FFF2-40B4-BE49-F238E27FC236}">
                  <a16:creationId xmlns:a16="http://schemas.microsoft.com/office/drawing/2014/main" id="{8C360C49-B30B-746E-4C82-980AC4A833F5}"/>
                </a:ext>
              </a:extLst>
            </p:cNvPr>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4" name="Google Shape;2363;p28">
              <a:extLst>
                <a:ext uri="{FF2B5EF4-FFF2-40B4-BE49-F238E27FC236}">
                  <a16:creationId xmlns:a16="http://schemas.microsoft.com/office/drawing/2014/main" id="{80008E35-3B1B-650D-CE41-649994F7CFBD}"/>
                </a:ext>
              </a:extLst>
            </p:cNvPr>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5" name="Google Shape;2364;p28">
              <a:extLst>
                <a:ext uri="{FF2B5EF4-FFF2-40B4-BE49-F238E27FC236}">
                  <a16:creationId xmlns:a16="http://schemas.microsoft.com/office/drawing/2014/main" id="{905B1B10-F47E-AB82-6AB4-32F7BF68D3C6}"/>
                </a:ext>
              </a:extLst>
            </p:cNvPr>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50"/>
                <a:t> </a:t>
              </a:r>
              <a:endParaRPr sz="1050"/>
            </a:p>
          </p:txBody>
        </p:sp>
        <p:sp>
          <p:nvSpPr>
            <p:cNvPr id="2506" name="Google Shape;2365;p28">
              <a:extLst>
                <a:ext uri="{FF2B5EF4-FFF2-40B4-BE49-F238E27FC236}">
                  <a16:creationId xmlns:a16="http://schemas.microsoft.com/office/drawing/2014/main" id="{70C1200D-4C8F-B96B-BAD9-89041ACA1682}"/>
                </a:ext>
              </a:extLst>
            </p:cNvPr>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7" name="Google Shape;2366;p28">
              <a:extLst>
                <a:ext uri="{FF2B5EF4-FFF2-40B4-BE49-F238E27FC236}">
                  <a16:creationId xmlns:a16="http://schemas.microsoft.com/office/drawing/2014/main" id="{CB036097-4ACF-C6E9-8555-D77DF9B366AF}"/>
                </a:ext>
              </a:extLst>
            </p:cNvPr>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8" name="Google Shape;2367;p28">
              <a:extLst>
                <a:ext uri="{FF2B5EF4-FFF2-40B4-BE49-F238E27FC236}">
                  <a16:creationId xmlns:a16="http://schemas.microsoft.com/office/drawing/2014/main" id="{77F3980F-7F02-A9C1-62C1-33D4E15D5831}"/>
                </a:ext>
              </a:extLst>
            </p:cNvPr>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grpSp>
      <p:sp>
        <p:nvSpPr>
          <p:cNvPr id="2511" name="Google Shape;2425;p28">
            <a:extLst>
              <a:ext uri="{FF2B5EF4-FFF2-40B4-BE49-F238E27FC236}">
                <a16:creationId xmlns:a16="http://schemas.microsoft.com/office/drawing/2014/main" id="{BB05638D-74B0-B157-2B6A-676308F8B5E1}"/>
              </a:ext>
            </a:extLst>
          </p:cNvPr>
          <p:cNvSpPr txBox="1">
            <a:spLocks/>
          </p:cNvSpPr>
          <p:nvPr/>
        </p:nvSpPr>
        <p:spPr>
          <a:xfrm rot="-841090">
            <a:off x="5834011" y="1452279"/>
            <a:ext cx="663110" cy="443976"/>
          </a:xfrm>
          <a:prstGeom prst="rect">
            <a:avLst/>
          </a:prstGeom>
          <a:noFill/>
          <a:ln>
            <a:noFill/>
          </a:ln>
          <a:effectLst>
            <a:outerShdw dist="38100" dir="666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ahianita"/>
              <a:buNone/>
              <a:defRPr sz="47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2pPr>
            <a:lvl3pPr marR="0" lvl="2"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3pPr>
            <a:lvl4pPr marR="0" lvl="3"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4pPr>
            <a:lvl5pPr marR="0" lvl="4"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5pPr>
            <a:lvl6pPr marR="0" lvl="5"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6pPr>
            <a:lvl7pPr marR="0" lvl="6"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7pPr>
            <a:lvl8pPr marR="0" lvl="7"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8pPr>
            <a:lvl9pPr marR="0" lvl="8"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9pPr>
          </a:lstStyle>
          <a:p>
            <a:r>
              <a:rPr lang="en" sz="3200" dirty="0"/>
              <a:t>03</a:t>
            </a:r>
          </a:p>
        </p:txBody>
      </p:sp>
      <p:grpSp>
        <p:nvGrpSpPr>
          <p:cNvPr id="2512" name="Google Shape;2321;p28">
            <a:extLst>
              <a:ext uri="{FF2B5EF4-FFF2-40B4-BE49-F238E27FC236}">
                <a16:creationId xmlns:a16="http://schemas.microsoft.com/office/drawing/2014/main" id="{1DFA3630-2E79-5BDB-20CC-CA9F35108D6A}"/>
              </a:ext>
            </a:extLst>
          </p:cNvPr>
          <p:cNvGrpSpPr/>
          <p:nvPr/>
        </p:nvGrpSpPr>
        <p:grpSpPr>
          <a:xfrm rot="-108307">
            <a:off x="756978" y="3022951"/>
            <a:ext cx="2425297" cy="1332117"/>
            <a:chOff x="2477366" y="1870588"/>
            <a:chExt cx="3245399" cy="1673052"/>
          </a:xfrm>
        </p:grpSpPr>
        <p:grpSp>
          <p:nvGrpSpPr>
            <p:cNvPr id="2513" name="Google Shape;2322;p28">
              <a:extLst>
                <a:ext uri="{FF2B5EF4-FFF2-40B4-BE49-F238E27FC236}">
                  <a16:creationId xmlns:a16="http://schemas.microsoft.com/office/drawing/2014/main" id="{E93FE373-D068-70A7-7FBA-AE020832A480}"/>
                </a:ext>
              </a:extLst>
            </p:cNvPr>
            <p:cNvGrpSpPr/>
            <p:nvPr/>
          </p:nvGrpSpPr>
          <p:grpSpPr>
            <a:xfrm flipH="1">
              <a:off x="2477366" y="2494316"/>
              <a:ext cx="3131530" cy="675216"/>
              <a:chOff x="1433613" y="-3013725"/>
              <a:chExt cx="10345327" cy="2187999"/>
            </a:xfrm>
          </p:grpSpPr>
          <p:sp>
            <p:nvSpPr>
              <p:cNvPr id="2532" name="Google Shape;2323;p28">
                <a:extLst>
                  <a:ext uri="{FF2B5EF4-FFF2-40B4-BE49-F238E27FC236}">
                    <a16:creationId xmlns:a16="http://schemas.microsoft.com/office/drawing/2014/main" id="{96BACE14-6242-C5CF-0577-C3632463F034}"/>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3" name="Google Shape;2324;p28">
                <a:extLst>
                  <a:ext uri="{FF2B5EF4-FFF2-40B4-BE49-F238E27FC236}">
                    <a16:creationId xmlns:a16="http://schemas.microsoft.com/office/drawing/2014/main" id="{BC09E6D7-EE41-32A2-C594-702EA2C56A33}"/>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4" name="Google Shape;2325;p28">
                <a:extLst>
                  <a:ext uri="{FF2B5EF4-FFF2-40B4-BE49-F238E27FC236}">
                    <a16:creationId xmlns:a16="http://schemas.microsoft.com/office/drawing/2014/main" id="{18430521-2180-93D5-2EBF-1FD43D9F4A56}"/>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5" name="Google Shape;2326;p28">
                <a:extLst>
                  <a:ext uri="{FF2B5EF4-FFF2-40B4-BE49-F238E27FC236}">
                    <a16:creationId xmlns:a16="http://schemas.microsoft.com/office/drawing/2014/main" id="{F2BEFA6E-9C9A-6D46-4C48-A57C5C615EE9}"/>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6" name="Google Shape;2327;p28">
                <a:extLst>
                  <a:ext uri="{FF2B5EF4-FFF2-40B4-BE49-F238E27FC236}">
                    <a16:creationId xmlns:a16="http://schemas.microsoft.com/office/drawing/2014/main" id="{14522BF4-9E3B-B243-87D4-87DEA720D320}"/>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7" name="Google Shape;2328;p28">
                <a:extLst>
                  <a:ext uri="{FF2B5EF4-FFF2-40B4-BE49-F238E27FC236}">
                    <a16:creationId xmlns:a16="http://schemas.microsoft.com/office/drawing/2014/main" id="{FDD6B18F-1EF4-2292-8243-2FE0BB5A50FB}"/>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8" name="Google Shape;2329;p28">
                <a:extLst>
                  <a:ext uri="{FF2B5EF4-FFF2-40B4-BE49-F238E27FC236}">
                    <a16:creationId xmlns:a16="http://schemas.microsoft.com/office/drawing/2014/main" id="{9FE95C2A-F9B9-D902-6A24-FB6B89E2F835}"/>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9" name="Google Shape;2330;p28">
                <a:extLst>
                  <a:ext uri="{FF2B5EF4-FFF2-40B4-BE49-F238E27FC236}">
                    <a16:creationId xmlns:a16="http://schemas.microsoft.com/office/drawing/2014/main" id="{CE35270A-614B-BB26-2491-8CE309D40A1E}"/>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40" name="Google Shape;2331;p28">
                <a:extLst>
                  <a:ext uri="{FF2B5EF4-FFF2-40B4-BE49-F238E27FC236}">
                    <a16:creationId xmlns:a16="http://schemas.microsoft.com/office/drawing/2014/main" id="{D3114753-D566-181E-E0C0-0DFB3357B38A}"/>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41" name="Google Shape;2332;p28">
                <a:extLst>
                  <a:ext uri="{FF2B5EF4-FFF2-40B4-BE49-F238E27FC236}">
                    <a16:creationId xmlns:a16="http://schemas.microsoft.com/office/drawing/2014/main" id="{2C9B9E5C-3A5E-566D-4965-CBC9F26232F8}"/>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42" name="Google Shape;2333;p28">
                <a:extLst>
                  <a:ext uri="{FF2B5EF4-FFF2-40B4-BE49-F238E27FC236}">
                    <a16:creationId xmlns:a16="http://schemas.microsoft.com/office/drawing/2014/main" id="{E03E54E0-8F3B-D24C-BE11-A81B8718512F}"/>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43" name="Google Shape;2334;p28">
                <a:extLst>
                  <a:ext uri="{FF2B5EF4-FFF2-40B4-BE49-F238E27FC236}">
                    <a16:creationId xmlns:a16="http://schemas.microsoft.com/office/drawing/2014/main" id="{A6980767-CE72-3614-E1B3-B7FAA333B482}"/>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514" name="Google Shape;2335;p28">
              <a:extLst>
                <a:ext uri="{FF2B5EF4-FFF2-40B4-BE49-F238E27FC236}">
                  <a16:creationId xmlns:a16="http://schemas.microsoft.com/office/drawing/2014/main" id="{2DDF520D-56A4-9E1E-695F-24BBFD30250E}"/>
                </a:ext>
              </a:extLst>
            </p:cNvPr>
            <p:cNvGrpSpPr/>
            <p:nvPr/>
          </p:nvGrpSpPr>
          <p:grpSpPr>
            <a:xfrm rot="170261">
              <a:off x="2556064" y="1948254"/>
              <a:ext cx="3152812" cy="664532"/>
              <a:chOff x="3477025" y="2726700"/>
              <a:chExt cx="1792025" cy="382625"/>
            </a:xfrm>
          </p:grpSpPr>
          <p:sp>
            <p:nvSpPr>
              <p:cNvPr id="2524" name="Google Shape;2336;p28">
                <a:extLst>
                  <a:ext uri="{FF2B5EF4-FFF2-40B4-BE49-F238E27FC236}">
                    <a16:creationId xmlns:a16="http://schemas.microsoft.com/office/drawing/2014/main" id="{AA9DE0CE-2C29-910C-81F9-A824247FBBD9}"/>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5" name="Google Shape;2337;p28">
                <a:extLst>
                  <a:ext uri="{FF2B5EF4-FFF2-40B4-BE49-F238E27FC236}">
                    <a16:creationId xmlns:a16="http://schemas.microsoft.com/office/drawing/2014/main" id="{500339A7-D96B-A9AA-7FED-59D762D53675}"/>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6" name="Google Shape;2338;p28">
                <a:extLst>
                  <a:ext uri="{FF2B5EF4-FFF2-40B4-BE49-F238E27FC236}">
                    <a16:creationId xmlns:a16="http://schemas.microsoft.com/office/drawing/2014/main" id="{222A0AA7-2477-F9CA-507A-DB40269295EA}"/>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7" name="Google Shape;2339;p28">
                <a:extLst>
                  <a:ext uri="{FF2B5EF4-FFF2-40B4-BE49-F238E27FC236}">
                    <a16:creationId xmlns:a16="http://schemas.microsoft.com/office/drawing/2014/main" id="{0F03944D-91AE-40E5-396A-6C24F65674C7}"/>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8" name="Google Shape;2340;p28">
                <a:extLst>
                  <a:ext uri="{FF2B5EF4-FFF2-40B4-BE49-F238E27FC236}">
                    <a16:creationId xmlns:a16="http://schemas.microsoft.com/office/drawing/2014/main" id="{D0C51576-0A03-946F-096A-0A95E395DCBF}"/>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9" name="Google Shape;2341;p28">
                <a:extLst>
                  <a:ext uri="{FF2B5EF4-FFF2-40B4-BE49-F238E27FC236}">
                    <a16:creationId xmlns:a16="http://schemas.microsoft.com/office/drawing/2014/main" id="{4088FF60-9DDB-0185-BDA9-689C8560C4D9}"/>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30" name="Google Shape;2342;p28">
                <a:extLst>
                  <a:ext uri="{FF2B5EF4-FFF2-40B4-BE49-F238E27FC236}">
                    <a16:creationId xmlns:a16="http://schemas.microsoft.com/office/drawing/2014/main" id="{33C61DE2-EE29-265A-D463-6FAD4C717C6C}"/>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31" name="Google Shape;2343;p28">
                <a:extLst>
                  <a:ext uri="{FF2B5EF4-FFF2-40B4-BE49-F238E27FC236}">
                    <a16:creationId xmlns:a16="http://schemas.microsoft.com/office/drawing/2014/main" id="{97DE60A4-0B6F-770C-4EBC-1FAF2A36769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515" name="Google Shape;2344;p28">
              <a:extLst>
                <a:ext uri="{FF2B5EF4-FFF2-40B4-BE49-F238E27FC236}">
                  <a16:creationId xmlns:a16="http://schemas.microsoft.com/office/drawing/2014/main" id="{FC234607-F36F-5099-9A90-28A5A3849D86}"/>
                </a:ext>
              </a:extLst>
            </p:cNvPr>
            <p:cNvGrpSpPr/>
            <p:nvPr/>
          </p:nvGrpSpPr>
          <p:grpSpPr>
            <a:xfrm rot="170261">
              <a:off x="2556064" y="2801442"/>
              <a:ext cx="3152812" cy="664532"/>
              <a:chOff x="3477025" y="2726700"/>
              <a:chExt cx="1792025" cy="382625"/>
            </a:xfrm>
          </p:grpSpPr>
          <p:sp>
            <p:nvSpPr>
              <p:cNvPr id="2516" name="Google Shape;2345;p28">
                <a:extLst>
                  <a:ext uri="{FF2B5EF4-FFF2-40B4-BE49-F238E27FC236}">
                    <a16:creationId xmlns:a16="http://schemas.microsoft.com/office/drawing/2014/main" id="{F9448FA3-0A86-92A6-26B5-4A030218AED0}"/>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17" name="Google Shape;2346;p28">
                <a:extLst>
                  <a:ext uri="{FF2B5EF4-FFF2-40B4-BE49-F238E27FC236}">
                    <a16:creationId xmlns:a16="http://schemas.microsoft.com/office/drawing/2014/main" id="{EBBF3677-1620-2CC4-BBD3-E427652FB5B2}"/>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18" name="Google Shape;2347;p28">
                <a:extLst>
                  <a:ext uri="{FF2B5EF4-FFF2-40B4-BE49-F238E27FC236}">
                    <a16:creationId xmlns:a16="http://schemas.microsoft.com/office/drawing/2014/main" id="{7BAEE4AA-85FD-2219-9673-BA8367F3821C}"/>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19" name="Google Shape;2348;p28">
                <a:extLst>
                  <a:ext uri="{FF2B5EF4-FFF2-40B4-BE49-F238E27FC236}">
                    <a16:creationId xmlns:a16="http://schemas.microsoft.com/office/drawing/2014/main" id="{DF5181A1-ACB8-E8F1-44B2-D376E0C1B1FE}"/>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0" name="Google Shape;2349;p28">
                <a:extLst>
                  <a:ext uri="{FF2B5EF4-FFF2-40B4-BE49-F238E27FC236}">
                    <a16:creationId xmlns:a16="http://schemas.microsoft.com/office/drawing/2014/main" id="{6CF4833C-2199-4D83-B53E-E1772A90077A}"/>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1" name="Google Shape;2350;p28">
                <a:extLst>
                  <a:ext uri="{FF2B5EF4-FFF2-40B4-BE49-F238E27FC236}">
                    <a16:creationId xmlns:a16="http://schemas.microsoft.com/office/drawing/2014/main" id="{0FF83D77-C506-C1EE-B4C7-27F14BDFA6FE}"/>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2" name="Google Shape;2351;p28">
                <a:extLst>
                  <a:ext uri="{FF2B5EF4-FFF2-40B4-BE49-F238E27FC236}">
                    <a16:creationId xmlns:a16="http://schemas.microsoft.com/office/drawing/2014/main" id="{0AD3A4E3-2E5E-F710-80EC-151B92A2565F}"/>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3" name="Google Shape;2352;p28">
                <a:extLst>
                  <a:ext uri="{FF2B5EF4-FFF2-40B4-BE49-F238E27FC236}">
                    <a16:creationId xmlns:a16="http://schemas.microsoft.com/office/drawing/2014/main" id="{9747228B-900C-C7E0-68BF-9CA576C8A190}"/>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grpSp>
        <p:nvGrpSpPr>
          <p:cNvPr id="2562" name="Google Shape;2321;p28">
            <a:extLst>
              <a:ext uri="{FF2B5EF4-FFF2-40B4-BE49-F238E27FC236}">
                <a16:creationId xmlns:a16="http://schemas.microsoft.com/office/drawing/2014/main" id="{FBCB7BEF-24C6-A1CA-95C3-45E1D73377D5}"/>
              </a:ext>
            </a:extLst>
          </p:cNvPr>
          <p:cNvGrpSpPr/>
          <p:nvPr/>
        </p:nvGrpSpPr>
        <p:grpSpPr>
          <a:xfrm rot="-108307">
            <a:off x="3396257" y="3035401"/>
            <a:ext cx="2425297" cy="1332117"/>
            <a:chOff x="2477366" y="1870588"/>
            <a:chExt cx="3245399" cy="1673052"/>
          </a:xfrm>
        </p:grpSpPr>
        <p:grpSp>
          <p:nvGrpSpPr>
            <p:cNvPr id="2563" name="Google Shape;2322;p28">
              <a:extLst>
                <a:ext uri="{FF2B5EF4-FFF2-40B4-BE49-F238E27FC236}">
                  <a16:creationId xmlns:a16="http://schemas.microsoft.com/office/drawing/2014/main" id="{27596725-6B45-F05F-F839-1C32EAD4BB87}"/>
                </a:ext>
              </a:extLst>
            </p:cNvPr>
            <p:cNvGrpSpPr/>
            <p:nvPr/>
          </p:nvGrpSpPr>
          <p:grpSpPr>
            <a:xfrm flipH="1">
              <a:off x="2477366" y="2494316"/>
              <a:ext cx="3131530" cy="675216"/>
              <a:chOff x="1433613" y="-3013725"/>
              <a:chExt cx="10345327" cy="2187999"/>
            </a:xfrm>
          </p:grpSpPr>
          <p:sp>
            <p:nvSpPr>
              <p:cNvPr id="2582" name="Google Shape;2323;p28">
                <a:extLst>
                  <a:ext uri="{FF2B5EF4-FFF2-40B4-BE49-F238E27FC236}">
                    <a16:creationId xmlns:a16="http://schemas.microsoft.com/office/drawing/2014/main" id="{7A149FD7-4FE9-EA6B-4ED9-E5C8EF03A820}"/>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3" name="Google Shape;2324;p28">
                <a:extLst>
                  <a:ext uri="{FF2B5EF4-FFF2-40B4-BE49-F238E27FC236}">
                    <a16:creationId xmlns:a16="http://schemas.microsoft.com/office/drawing/2014/main" id="{D6B1E011-73D6-9312-C594-EC65868391AD}"/>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4" name="Google Shape;2325;p28">
                <a:extLst>
                  <a:ext uri="{FF2B5EF4-FFF2-40B4-BE49-F238E27FC236}">
                    <a16:creationId xmlns:a16="http://schemas.microsoft.com/office/drawing/2014/main" id="{04CA386E-C58F-115B-62C6-632CFA6D9206}"/>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5" name="Google Shape;2326;p28">
                <a:extLst>
                  <a:ext uri="{FF2B5EF4-FFF2-40B4-BE49-F238E27FC236}">
                    <a16:creationId xmlns:a16="http://schemas.microsoft.com/office/drawing/2014/main" id="{3443A930-3F6E-FAAE-36C5-05C7FD62BC2F}"/>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6" name="Google Shape;2327;p28">
                <a:extLst>
                  <a:ext uri="{FF2B5EF4-FFF2-40B4-BE49-F238E27FC236}">
                    <a16:creationId xmlns:a16="http://schemas.microsoft.com/office/drawing/2014/main" id="{1F87E9BD-5ACE-3B4B-F70F-A34A5F110AC9}"/>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7" name="Google Shape;2328;p28">
                <a:extLst>
                  <a:ext uri="{FF2B5EF4-FFF2-40B4-BE49-F238E27FC236}">
                    <a16:creationId xmlns:a16="http://schemas.microsoft.com/office/drawing/2014/main" id="{388C69C0-11A8-0493-A84C-11B0C4092FB3}"/>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8" name="Google Shape;2329;p28">
                <a:extLst>
                  <a:ext uri="{FF2B5EF4-FFF2-40B4-BE49-F238E27FC236}">
                    <a16:creationId xmlns:a16="http://schemas.microsoft.com/office/drawing/2014/main" id="{6C01D4E6-0D39-CC36-964B-D8A71173E8DC}"/>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9" name="Google Shape;2330;p28">
                <a:extLst>
                  <a:ext uri="{FF2B5EF4-FFF2-40B4-BE49-F238E27FC236}">
                    <a16:creationId xmlns:a16="http://schemas.microsoft.com/office/drawing/2014/main" id="{09B80EDD-27B8-044F-79C6-CD3560533175}"/>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90" name="Google Shape;2331;p28">
                <a:extLst>
                  <a:ext uri="{FF2B5EF4-FFF2-40B4-BE49-F238E27FC236}">
                    <a16:creationId xmlns:a16="http://schemas.microsoft.com/office/drawing/2014/main" id="{7DFD5950-E277-6B6F-2C15-9E13266D2B6E}"/>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91" name="Google Shape;2332;p28">
                <a:extLst>
                  <a:ext uri="{FF2B5EF4-FFF2-40B4-BE49-F238E27FC236}">
                    <a16:creationId xmlns:a16="http://schemas.microsoft.com/office/drawing/2014/main" id="{5905A307-601A-46AF-04F0-929117DFAD4A}"/>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92" name="Google Shape;2333;p28">
                <a:extLst>
                  <a:ext uri="{FF2B5EF4-FFF2-40B4-BE49-F238E27FC236}">
                    <a16:creationId xmlns:a16="http://schemas.microsoft.com/office/drawing/2014/main" id="{03354947-9676-F857-A615-A12FBAC61E44}"/>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93" name="Google Shape;2334;p28">
                <a:extLst>
                  <a:ext uri="{FF2B5EF4-FFF2-40B4-BE49-F238E27FC236}">
                    <a16:creationId xmlns:a16="http://schemas.microsoft.com/office/drawing/2014/main" id="{53306E66-C228-9FAF-FA07-1DC2D0F5CD6D}"/>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564" name="Google Shape;2335;p28">
              <a:extLst>
                <a:ext uri="{FF2B5EF4-FFF2-40B4-BE49-F238E27FC236}">
                  <a16:creationId xmlns:a16="http://schemas.microsoft.com/office/drawing/2014/main" id="{278FB535-F20C-CF45-6661-6121E4C76E07}"/>
                </a:ext>
              </a:extLst>
            </p:cNvPr>
            <p:cNvGrpSpPr/>
            <p:nvPr/>
          </p:nvGrpSpPr>
          <p:grpSpPr>
            <a:xfrm rot="170261">
              <a:off x="2556064" y="1948254"/>
              <a:ext cx="3152812" cy="664532"/>
              <a:chOff x="3477025" y="2726700"/>
              <a:chExt cx="1792025" cy="382625"/>
            </a:xfrm>
          </p:grpSpPr>
          <p:sp>
            <p:nvSpPr>
              <p:cNvPr id="2574" name="Google Shape;2336;p28">
                <a:extLst>
                  <a:ext uri="{FF2B5EF4-FFF2-40B4-BE49-F238E27FC236}">
                    <a16:creationId xmlns:a16="http://schemas.microsoft.com/office/drawing/2014/main" id="{6268A6A8-0446-77C7-DB40-C75A85CAC75C}"/>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5" name="Google Shape;2337;p28">
                <a:extLst>
                  <a:ext uri="{FF2B5EF4-FFF2-40B4-BE49-F238E27FC236}">
                    <a16:creationId xmlns:a16="http://schemas.microsoft.com/office/drawing/2014/main" id="{1A5F9A95-AD8A-F7B6-DCA7-99176FA98D60}"/>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6" name="Google Shape;2338;p28">
                <a:extLst>
                  <a:ext uri="{FF2B5EF4-FFF2-40B4-BE49-F238E27FC236}">
                    <a16:creationId xmlns:a16="http://schemas.microsoft.com/office/drawing/2014/main" id="{9CC559FE-CB73-D816-2E13-D14690C5219C}"/>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7" name="Google Shape;2339;p28">
                <a:extLst>
                  <a:ext uri="{FF2B5EF4-FFF2-40B4-BE49-F238E27FC236}">
                    <a16:creationId xmlns:a16="http://schemas.microsoft.com/office/drawing/2014/main" id="{27A7DAEF-BAF0-7985-3599-084A1DB49D39}"/>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8" name="Google Shape;2340;p28">
                <a:extLst>
                  <a:ext uri="{FF2B5EF4-FFF2-40B4-BE49-F238E27FC236}">
                    <a16:creationId xmlns:a16="http://schemas.microsoft.com/office/drawing/2014/main" id="{45BD01BA-A97B-B808-7A54-5003AC96E6D7}"/>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9" name="Google Shape;2341;p28">
                <a:extLst>
                  <a:ext uri="{FF2B5EF4-FFF2-40B4-BE49-F238E27FC236}">
                    <a16:creationId xmlns:a16="http://schemas.microsoft.com/office/drawing/2014/main" id="{1F5A4445-05D7-918B-3CA0-D434AF746D36}"/>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80" name="Google Shape;2342;p28">
                <a:extLst>
                  <a:ext uri="{FF2B5EF4-FFF2-40B4-BE49-F238E27FC236}">
                    <a16:creationId xmlns:a16="http://schemas.microsoft.com/office/drawing/2014/main" id="{7FF1389B-A3E0-984D-99D9-7BBB0BEA521C}"/>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81" name="Google Shape;2343;p28">
                <a:extLst>
                  <a:ext uri="{FF2B5EF4-FFF2-40B4-BE49-F238E27FC236}">
                    <a16:creationId xmlns:a16="http://schemas.microsoft.com/office/drawing/2014/main" id="{C0682673-EB60-5C67-C9BA-0A2417D4697B}"/>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565" name="Google Shape;2344;p28">
              <a:extLst>
                <a:ext uri="{FF2B5EF4-FFF2-40B4-BE49-F238E27FC236}">
                  <a16:creationId xmlns:a16="http://schemas.microsoft.com/office/drawing/2014/main" id="{293A7164-A503-9838-2269-8D6CC01B20A8}"/>
                </a:ext>
              </a:extLst>
            </p:cNvPr>
            <p:cNvGrpSpPr/>
            <p:nvPr/>
          </p:nvGrpSpPr>
          <p:grpSpPr>
            <a:xfrm rot="170261">
              <a:off x="2556064" y="2801442"/>
              <a:ext cx="3152812" cy="664532"/>
              <a:chOff x="3477025" y="2726700"/>
              <a:chExt cx="1792025" cy="382625"/>
            </a:xfrm>
          </p:grpSpPr>
          <p:sp>
            <p:nvSpPr>
              <p:cNvPr id="2566" name="Google Shape;2345;p28">
                <a:extLst>
                  <a:ext uri="{FF2B5EF4-FFF2-40B4-BE49-F238E27FC236}">
                    <a16:creationId xmlns:a16="http://schemas.microsoft.com/office/drawing/2014/main" id="{F3236AE3-3C10-322A-A8B9-4A4B9930EBC1}"/>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67" name="Google Shape;2346;p28">
                <a:extLst>
                  <a:ext uri="{FF2B5EF4-FFF2-40B4-BE49-F238E27FC236}">
                    <a16:creationId xmlns:a16="http://schemas.microsoft.com/office/drawing/2014/main" id="{99112C3B-942E-B7A5-285F-2B2B79988509}"/>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68" name="Google Shape;2347;p28">
                <a:extLst>
                  <a:ext uri="{FF2B5EF4-FFF2-40B4-BE49-F238E27FC236}">
                    <a16:creationId xmlns:a16="http://schemas.microsoft.com/office/drawing/2014/main" id="{13457B9B-DFA1-86CD-6B82-605C0BA4747D}"/>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69" name="Google Shape;2348;p28">
                <a:extLst>
                  <a:ext uri="{FF2B5EF4-FFF2-40B4-BE49-F238E27FC236}">
                    <a16:creationId xmlns:a16="http://schemas.microsoft.com/office/drawing/2014/main" id="{5016A8DB-4F6E-0D5D-D186-2193522D96BD}"/>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0" name="Google Shape;2349;p28">
                <a:extLst>
                  <a:ext uri="{FF2B5EF4-FFF2-40B4-BE49-F238E27FC236}">
                    <a16:creationId xmlns:a16="http://schemas.microsoft.com/office/drawing/2014/main" id="{8B3CE31B-F689-7B47-C32D-74BC794CA3E5}"/>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1" name="Google Shape;2350;p28">
                <a:extLst>
                  <a:ext uri="{FF2B5EF4-FFF2-40B4-BE49-F238E27FC236}">
                    <a16:creationId xmlns:a16="http://schemas.microsoft.com/office/drawing/2014/main" id="{B5FD2E2D-3477-4BB9-6477-026F15883152}"/>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2" name="Google Shape;2351;p28">
                <a:extLst>
                  <a:ext uri="{FF2B5EF4-FFF2-40B4-BE49-F238E27FC236}">
                    <a16:creationId xmlns:a16="http://schemas.microsoft.com/office/drawing/2014/main" id="{864BCF0A-5F27-03AB-7060-21D87802C9D2}"/>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3" name="Google Shape;2352;p28">
                <a:extLst>
                  <a:ext uri="{FF2B5EF4-FFF2-40B4-BE49-F238E27FC236}">
                    <a16:creationId xmlns:a16="http://schemas.microsoft.com/office/drawing/2014/main" id="{505AEB4C-590B-D4D6-0E43-57D334726E0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grpSp>
        <p:nvGrpSpPr>
          <p:cNvPr id="2594" name="Google Shape;2353;p28">
            <a:extLst>
              <a:ext uri="{FF2B5EF4-FFF2-40B4-BE49-F238E27FC236}">
                <a16:creationId xmlns:a16="http://schemas.microsoft.com/office/drawing/2014/main" id="{A5B5392C-FD03-15D8-6AFD-7AF360FED097}"/>
              </a:ext>
            </a:extLst>
          </p:cNvPr>
          <p:cNvGrpSpPr/>
          <p:nvPr/>
        </p:nvGrpSpPr>
        <p:grpSpPr>
          <a:xfrm rot="19809724">
            <a:off x="2994733" y="2855763"/>
            <a:ext cx="1319337" cy="966012"/>
            <a:chOff x="3202475" y="965788"/>
            <a:chExt cx="2029100" cy="1539875"/>
          </a:xfrm>
        </p:grpSpPr>
        <p:sp>
          <p:nvSpPr>
            <p:cNvPr id="2595" name="Google Shape;2354;p28">
              <a:extLst>
                <a:ext uri="{FF2B5EF4-FFF2-40B4-BE49-F238E27FC236}">
                  <a16:creationId xmlns:a16="http://schemas.microsoft.com/office/drawing/2014/main" id="{2970F8EE-71A0-58EB-C03E-81F996C00543}"/>
                </a:ext>
              </a:extLst>
            </p:cNvPr>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96" name="Google Shape;2355;p28">
              <a:extLst>
                <a:ext uri="{FF2B5EF4-FFF2-40B4-BE49-F238E27FC236}">
                  <a16:creationId xmlns:a16="http://schemas.microsoft.com/office/drawing/2014/main" id="{EF850B72-B0E6-DF6C-D12E-D94B6AE8B19F}"/>
                </a:ext>
              </a:extLst>
            </p:cNvPr>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97" name="Google Shape;2356;p28">
              <a:extLst>
                <a:ext uri="{FF2B5EF4-FFF2-40B4-BE49-F238E27FC236}">
                  <a16:creationId xmlns:a16="http://schemas.microsoft.com/office/drawing/2014/main" id="{AEE1E14E-544F-0373-340A-B8BDB02FC82D}"/>
                </a:ext>
              </a:extLst>
            </p:cNvPr>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98" name="Google Shape;2357;p28">
              <a:extLst>
                <a:ext uri="{FF2B5EF4-FFF2-40B4-BE49-F238E27FC236}">
                  <a16:creationId xmlns:a16="http://schemas.microsoft.com/office/drawing/2014/main" id="{5DD34085-582B-0AD0-7184-3222E524970C}"/>
                </a:ext>
              </a:extLst>
            </p:cNvPr>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99" name="Google Shape;2358;p28">
              <a:extLst>
                <a:ext uri="{FF2B5EF4-FFF2-40B4-BE49-F238E27FC236}">
                  <a16:creationId xmlns:a16="http://schemas.microsoft.com/office/drawing/2014/main" id="{8188662A-9EF4-C127-5F5D-6F2D96958904}"/>
                </a:ext>
              </a:extLst>
            </p:cNvPr>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0" name="Google Shape;2359;p28">
              <a:extLst>
                <a:ext uri="{FF2B5EF4-FFF2-40B4-BE49-F238E27FC236}">
                  <a16:creationId xmlns:a16="http://schemas.microsoft.com/office/drawing/2014/main" id="{578107C8-D057-673D-7849-DD3A7A641D6E}"/>
                </a:ext>
              </a:extLst>
            </p:cNvPr>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1" name="Google Shape;2360;p28">
              <a:extLst>
                <a:ext uri="{FF2B5EF4-FFF2-40B4-BE49-F238E27FC236}">
                  <a16:creationId xmlns:a16="http://schemas.microsoft.com/office/drawing/2014/main" id="{68B13C7A-4743-610D-C995-C7D05B9CC02A}"/>
                </a:ext>
              </a:extLst>
            </p:cNvPr>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2" name="Google Shape;2361;p28">
              <a:extLst>
                <a:ext uri="{FF2B5EF4-FFF2-40B4-BE49-F238E27FC236}">
                  <a16:creationId xmlns:a16="http://schemas.microsoft.com/office/drawing/2014/main" id="{3870E5FE-C4EA-F8C5-531D-FFBA136848EF}"/>
                </a:ext>
              </a:extLst>
            </p:cNvPr>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3" name="Google Shape;2362;p28">
              <a:extLst>
                <a:ext uri="{FF2B5EF4-FFF2-40B4-BE49-F238E27FC236}">
                  <a16:creationId xmlns:a16="http://schemas.microsoft.com/office/drawing/2014/main" id="{6F4B3511-BE27-843E-DCD2-A513ADE0EB3F}"/>
                </a:ext>
              </a:extLst>
            </p:cNvPr>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4" name="Google Shape;2363;p28">
              <a:extLst>
                <a:ext uri="{FF2B5EF4-FFF2-40B4-BE49-F238E27FC236}">
                  <a16:creationId xmlns:a16="http://schemas.microsoft.com/office/drawing/2014/main" id="{D1EF4487-79BD-E00A-2D67-09A6E5AF32C2}"/>
                </a:ext>
              </a:extLst>
            </p:cNvPr>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5" name="Google Shape;2364;p28">
              <a:extLst>
                <a:ext uri="{FF2B5EF4-FFF2-40B4-BE49-F238E27FC236}">
                  <a16:creationId xmlns:a16="http://schemas.microsoft.com/office/drawing/2014/main" id="{CBD8C4FE-F1E3-23C4-0CBB-476E5B472286}"/>
                </a:ext>
              </a:extLst>
            </p:cNvPr>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50"/>
                <a:t> </a:t>
              </a:r>
              <a:endParaRPr sz="1050"/>
            </a:p>
          </p:txBody>
        </p:sp>
        <p:sp>
          <p:nvSpPr>
            <p:cNvPr id="2606" name="Google Shape;2365;p28">
              <a:extLst>
                <a:ext uri="{FF2B5EF4-FFF2-40B4-BE49-F238E27FC236}">
                  <a16:creationId xmlns:a16="http://schemas.microsoft.com/office/drawing/2014/main" id="{ABEC8FA4-E91F-EFDB-067D-45EB3B7302CC}"/>
                </a:ext>
              </a:extLst>
            </p:cNvPr>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7" name="Google Shape;2366;p28">
              <a:extLst>
                <a:ext uri="{FF2B5EF4-FFF2-40B4-BE49-F238E27FC236}">
                  <a16:creationId xmlns:a16="http://schemas.microsoft.com/office/drawing/2014/main" id="{3238CFC7-0F8B-37FF-6311-A485A63767F2}"/>
                </a:ext>
              </a:extLst>
            </p:cNvPr>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8" name="Google Shape;2367;p28">
              <a:extLst>
                <a:ext uri="{FF2B5EF4-FFF2-40B4-BE49-F238E27FC236}">
                  <a16:creationId xmlns:a16="http://schemas.microsoft.com/office/drawing/2014/main" id="{878ED0AF-C31B-F5C6-92B7-E456495945EE}"/>
                </a:ext>
              </a:extLst>
            </p:cNvPr>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grpSp>
      <p:sp>
        <p:nvSpPr>
          <p:cNvPr id="2611" name="Google Shape;2425;p28">
            <a:extLst>
              <a:ext uri="{FF2B5EF4-FFF2-40B4-BE49-F238E27FC236}">
                <a16:creationId xmlns:a16="http://schemas.microsoft.com/office/drawing/2014/main" id="{AA78C36C-58D2-6CB2-EA51-BCCD961EEFCE}"/>
              </a:ext>
            </a:extLst>
          </p:cNvPr>
          <p:cNvSpPr txBox="1">
            <a:spLocks/>
          </p:cNvSpPr>
          <p:nvPr/>
        </p:nvSpPr>
        <p:spPr>
          <a:xfrm rot="-841090">
            <a:off x="3280033" y="2971375"/>
            <a:ext cx="663110" cy="443976"/>
          </a:xfrm>
          <a:prstGeom prst="rect">
            <a:avLst/>
          </a:prstGeom>
          <a:noFill/>
          <a:ln>
            <a:noFill/>
          </a:ln>
          <a:effectLst>
            <a:outerShdw dist="38100" dir="666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ahianita"/>
              <a:buNone/>
              <a:defRPr sz="47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2pPr>
            <a:lvl3pPr marR="0" lvl="2"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3pPr>
            <a:lvl4pPr marR="0" lvl="3"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4pPr>
            <a:lvl5pPr marR="0" lvl="4"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5pPr>
            <a:lvl6pPr marR="0" lvl="5"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6pPr>
            <a:lvl7pPr marR="0" lvl="6"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7pPr>
            <a:lvl8pPr marR="0" lvl="7"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8pPr>
            <a:lvl9pPr marR="0" lvl="8"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9pPr>
          </a:lstStyle>
          <a:p>
            <a:r>
              <a:rPr lang="en" sz="3200" dirty="0"/>
              <a:t>05</a:t>
            </a:r>
          </a:p>
        </p:txBody>
      </p:sp>
      <p:grpSp>
        <p:nvGrpSpPr>
          <p:cNvPr id="2612" name="Google Shape;2321;p28">
            <a:extLst>
              <a:ext uri="{FF2B5EF4-FFF2-40B4-BE49-F238E27FC236}">
                <a16:creationId xmlns:a16="http://schemas.microsoft.com/office/drawing/2014/main" id="{44144FEB-0084-407A-053D-725013C57C40}"/>
              </a:ext>
            </a:extLst>
          </p:cNvPr>
          <p:cNvGrpSpPr/>
          <p:nvPr/>
        </p:nvGrpSpPr>
        <p:grpSpPr>
          <a:xfrm rot="-108307">
            <a:off x="6035536" y="3047851"/>
            <a:ext cx="2425297" cy="1332117"/>
            <a:chOff x="2477366" y="1870588"/>
            <a:chExt cx="3245399" cy="1673052"/>
          </a:xfrm>
        </p:grpSpPr>
        <p:grpSp>
          <p:nvGrpSpPr>
            <p:cNvPr id="2613" name="Google Shape;2322;p28">
              <a:extLst>
                <a:ext uri="{FF2B5EF4-FFF2-40B4-BE49-F238E27FC236}">
                  <a16:creationId xmlns:a16="http://schemas.microsoft.com/office/drawing/2014/main" id="{793A1CBC-FA44-D89F-C0BE-519BE76FD23E}"/>
                </a:ext>
              </a:extLst>
            </p:cNvPr>
            <p:cNvGrpSpPr/>
            <p:nvPr/>
          </p:nvGrpSpPr>
          <p:grpSpPr>
            <a:xfrm flipH="1">
              <a:off x="2477366" y="2494316"/>
              <a:ext cx="3131530" cy="675216"/>
              <a:chOff x="1433613" y="-3013725"/>
              <a:chExt cx="10345327" cy="2187999"/>
            </a:xfrm>
          </p:grpSpPr>
          <p:sp>
            <p:nvSpPr>
              <p:cNvPr id="2632" name="Google Shape;2323;p28">
                <a:extLst>
                  <a:ext uri="{FF2B5EF4-FFF2-40B4-BE49-F238E27FC236}">
                    <a16:creationId xmlns:a16="http://schemas.microsoft.com/office/drawing/2014/main" id="{1FC05079-496E-880D-D6A7-12D49CCD3FE0}"/>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3" name="Google Shape;2324;p28">
                <a:extLst>
                  <a:ext uri="{FF2B5EF4-FFF2-40B4-BE49-F238E27FC236}">
                    <a16:creationId xmlns:a16="http://schemas.microsoft.com/office/drawing/2014/main" id="{6C3F1521-4F28-BB67-34EB-50C5C3C14808}"/>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4" name="Google Shape;2325;p28">
                <a:extLst>
                  <a:ext uri="{FF2B5EF4-FFF2-40B4-BE49-F238E27FC236}">
                    <a16:creationId xmlns:a16="http://schemas.microsoft.com/office/drawing/2014/main" id="{27EE7F54-0931-957D-D5D2-37B70F401C80}"/>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5" name="Google Shape;2326;p28">
                <a:extLst>
                  <a:ext uri="{FF2B5EF4-FFF2-40B4-BE49-F238E27FC236}">
                    <a16:creationId xmlns:a16="http://schemas.microsoft.com/office/drawing/2014/main" id="{6C5628E7-F733-9C55-071D-17CE63C37892}"/>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6" name="Google Shape;2327;p28">
                <a:extLst>
                  <a:ext uri="{FF2B5EF4-FFF2-40B4-BE49-F238E27FC236}">
                    <a16:creationId xmlns:a16="http://schemas.microsoft.com/office/drawing/2014/main" id="{692F2697-0D6D-C7DB-F54D-2BFA07020425}"/>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7" name="Google Shape;2328;p28">
                <a:extLst>
                  <a:ext uri="{FF2B5EF4-FFF2-40B4-BE49-F238E27FC236}">
                    <a16:creationId xmlns:a16="http://schemas.microsoft.com/office/drawing/2014/main" id="{9AB64540-7C9B-1C01-182F-C9C12A456337}"/>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8" name="Google Shape;2329;p28">
                <a:extLst>
                  <a:ext uri="{FF2B5EF4-FFF2-40B4-BE49-F238E27FC236}">
                    <a16:creationId xmlns:a16="http://schemas.microsoft.com/office/drawing/2014/main" id="{444DEA2C-96F5-BD3E-A864-1069D186CF86}"/>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9" name="Google Shape;2330;p28">
                <a:extLst>
                  <a:ext uri="{FF2B5EF4-FFF2-40B4-BE49-F238E27FC236}">
                    <a16:creationId xmlns:a16="http://schemas.microsoft.com/office/drawing/2014/main" id="{903D5603-51DC-B633-6629-7784FFD8E002}"/>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40" name="Google Shape;2331;p28">
                <a:extLst>
                  <a:ext uri="{FF2B5EF4-FFF2-40B4-BE49-F238E27FC236}">
                    <a16:creationId xmlns:a16="http://schemas.microsoft.com/office/drawing/2014/main" id="{7E3FE605-5665-7AF2-064F-F124CA0A55D0}"/>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41" name="Google Shape;2332;p28">
                <a:extLst>
                  <a:ext uri="{FF2B5EF4-FFF2-40B4-BE49-F238E27FC236}">
                    <a16:creationId xmlns:a16="http://schemas.microsoft.com/office/drawing/2014/main" id="{5AF34BA4-39E4-8194-7AD9-495928CD06B7}"/>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42" name="Google Shape;2333;p28">
                <a:extLst>
                  <a:ext uri="{FF2B5EF4-FFF2-40B4-BE49-F238E27FC236}">
                    <a16:creationId xmlns:a16="http://schemas.microsoft.com/office/drawing/2014/main" id="{106E1055-E54A-A610-DE96-152FCAB5C9E6}"/>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43" name="Google Shape;2334;p28">
                <a:extLst>
                  <a:ext uri="{FF2B5EF4-FFF2-40B4-BE49-F238E27FC236}">
                    <a16:creationId xmlns:a16="http://schemas.microsoft.com/office/drawing/2014/main" id="{ED94CD3B-C598-9445-F1E0-A494E6CDBFCF}"/>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614" name="Google Shape;2335;p28">
              <a:extLst>
                <a:ext uri="{FF2B5EF4-FFF2-40B4-BE49-F238E27FC236}">
                  <a16:creationId xmlns:a16="http://schemas.microsoft.com/office/drawing/2014/main" id="{7651B541-9892-7A2E-968F-79234A4C1DC2}"/>
                </a:ext>
              </a:extLst>
            </p:cNvPr>
            <p:cNvGrpSpPr/>
            <p:nvPr/>
          </p:nvGrpSpPr>
          <p:grpSpPr>
            <a:xfrm rot="170261">
              <a:off x="2556064" y="1948254"/>
              <a:ext cx="3152812" cy="664532"/>
              <a:chOff x="3477025" y="2726700"/>
              <a:chExt cx="1792025" cy="382625"/>
            </a:xfrm>
          </p:grpSpPr>
          <p:sp>
            <p:nvSpPr>
              <p:cNvPr id="2624" name="Google Shape;2336;p28">
                <a:extLst>
                  <a:ext uri="{FF2B5EF4-FFF2-40B4-BE49-F238E27FC236}">
                    <a16:creationId xmlns:a16="http://schemas.microsoft.com/office/drawing/2014/main" id="{11D1EEB7-D1FE-54FF-D379-CACE9A28A9DC}"/>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5" name="Google Shape;2337;p28">
                <a:extLst>
                  <a:ext uri="{FF2B5EF4-FFF2-40B4-BE49-F238E27FC236}">
                    <a16:creationId xmlns:a16="http://schemas.microsoft.com/office/drawing/2014/main" id="{75B8CEAF-7513-A23A-7A55-D2BCA6AC34F8}"/>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6" name="Google Shape;2338;p28">
                <a:extLst>
                  <a:ext uri="{FF2B5EF4-FFF2-40B4-BE49-F238E27FC236}">
                    <a16:creationId xmlns:a16="http://schemas.microsoft.com/office/drawing/2014/main" id="{BA1EF48A-B45D-A8FF-AA98-00C693473851}"/>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7" name="Google Shape;2339;p28">
                <a:extLst>
                  <a:ext uri="{FF2B5EF4-FFF2-40B4-BE49-F238E27FC236}">
                    <a16:creationId xmlns:a16="http://schemas.microsoft.com/office/drawing/2014/main" id="{173A080D-AB63-DAEE-CDCE-DCA87DFDA089}"/>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8" name="Google Shape;2340;p28">
                <a:extLst>
                  <a:ext uri="{FF2B5EF4-FFF2-40B4-BE49-F238E27FC236}">
                    <a16:creationId xmlns:a16="http://schemas.microsoft.com/office/drawing/2014/main" id="{48BFD8ED-EF3F-6B10-D6C3-0D032A455238}"/>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9" name="Google Shape;2341;p28">
                <a:extLst>
                  <a:ext uri="{FF2B5EF4-FFF2-40B4-BE49-F238E27FC236}">
                    <a16:creationId xmlns:a16="http://schemas.microsoft.com/office/drawing/2014/main" id="{1D7730AA-F200-526E-507B-DDE8BE81E504}"/>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30" name="Google Shape;2342;p28">
                <a:extLst>
                  <a:ext uri="{FF2B5EF4-FFF2-40B4-BE49-F238E27FC236}">
                    <a16:creationId xmlns:a16="http://schemas.microsoft.com/office/drawing/2014/main" id="{EC7C3693-7919-2EDD-AF6F-AFF95D72AE8A}"/>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31" name="Google Shape;2343;p28">
                <a:extLst>
                  <a:ext uri="{FF2B5EF4-FFF2-40B4-BE49-F238E27FC236}">
                    <a16:creationId xmlns:a16="http://schemas.microsoft.com/office/drawing/2014/main" id="{6AE09D5B-0909-811D-2ED9-9F67B718274D}"/>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615" name="Google Shape;2344;p28">
              <a:extLst>
                <a:ext uri="{FF2B5EF4-FFF2-40B4-BE49-F238E27FC236}">
                  <a16:creationId xmlns:a16="http://schemas.microsoft.com/office/drawing/2014/main" id="{030C448D-3B97-6141-9A8F-4F2582A3597C}"/>
                </a:ext>
              </a:extLst>
            </p:cNvPr>
            <p:cNvGrpSpPr/>
            <p:nvPr/>
          </p:nvGrpSpPr>
          <p:grpSpPr>
            <a:xfrm rot="170261">
              <a:off x="2556064" y="2801442"/>
              <a:ext cx="3152812" cy="664532"/>
              <a:chOff x="3477025" y="2726700"/>
              <a:chExt cx="1792025" cy="382625"/>
            </a:xfrm>
          </p:grpSpPr>
          <p:sp>
            <p:nvSpPr>
              <p:cNvPr id="2616" name="Google Shape;2345;p28">
                <a:extLst>
                  <a:ext uri="{FF2B5EF4-FFF2-40B4-BE49-F238E27FC236}">
                    <a16:creationId xmlns:a16="http://schemas.microsoft.com/office/drawing/2014/main" id="{743EE902-EA1F-0AFF-1105-5E2556E14EC1}"/>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17" name="Google Shape;2346;p28">
                <a:extLst>
                  <a:ext uri="{FF2B5EF4-FFF2-40B4-BE49-F238E27FC236}">
                    <a16:creationId xmlns:a16="http://schemas.microsoft.com/office/drawing/2014/main" id="{641DA5A3-BA6F-B5E0-FECA-BCBB15810BAC}"/>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18" name="Google Shape;2347;p28">
                <a:extLst>
                  <a:ext uri="{FF2B5EF4-FFF2-40B4-BE49-F238E27FC236}">
                    <a16:creationId xmlns:a16="http://schemas.microsoft.com/office/drawing/2014/main" id="{4D62F5D5-3B39-D8DB-0188-17DE4E8835C6}"/>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19" name="Google Shape;2348;p28">
                <a:extLst>
                  <a:ext uri="{FF2B5EF4-FFF2-40B4-BE49-F238E27FC236}">
                    <a16:creationId xmlns:a16="http://schemas.microsoft.com/office/drawing/2014/main" id="{176C7974-6F46-22E6-6CEC-6B4BE94E84F8}"/>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0" name="Google Shape;2349;p28">
                <a:extLst>
                  <a:ext uri="{FF2B5EF4-FFF2-40B4-BE49-F238E27FC236}">
                    <a16:creationId xmlns:a16="http://schemas.microsoft.com/office/drawing/2014/main" id="{144302C6-57F3-D325-B045-F119165979B5}"/>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1" name="Google Shape;2350;p28">
                <a:extLst>
                  <a:ext uri="{FF2B5EF4-FFF2-40B4-BE49-F238E27FC236}">
                    <a16:creationId xmlns:a16="http://schemas.microsoft.com/office/drawing/2014/main" id="{FD601BFE-B32C-89A7-7341-3E29E6328701}"/>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2" name="Google Shape;2351;p28">
                <a:extLst>
                  <a:ext uri="{FF2B5EF4-FFF2-40B4-BE49-F238E27FC236}">
                    <a16:creationId xmlns:a16="http://schemas.microsoft.com/office/drawing/2014/main" id="{9927E414-E432-EC1C-CABB-4A6F341F221B}"/>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3" name="Google Shape;2352;p28">
                <a:extLst>
                  <a:ext uri="{FF2B5EF4-FFF2-40B4-BE49-F238E27FC236}">
                    <a16:creationId xmlns:a16="http://schemas.microsoft.com/office/drawing/2014/main" id="{3F75154C-02DA-F309-5DD4-D6D3D9980503}"/>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sp>
        <p:nvSpPr>
          <p:cNvPr id="2660" name="Google Shape;2424;p28">
            <a:extLst>
              <a:ext uri="{FF2B5EF4-FFF2-40B4-BE49-F238E27FC236}">
                <a16:creationId xmlns:a16="http://schemas.microsoft.com/office/drawing/2014/main" id="{91174B7B-BDBA-72BC-1446-4C88307507BF}"/>
              </a:ext>
            </a:extLst>
          </p:cNvPr>
          <p:cNvSpPr txBox="1">
            <a:spLocks/>
          </p:cNvSpPr>
          <p:nvPr/>
        </p:nvSpPr>
        <p:spPr>
          <a:xfrm rot="-72382">
            <a:off x="6425502" y="3450275"/>
            <a:ext cx="1746393" cy="578420"/>
          </a:xfrm>
          <a:prstGeom prst="rect">
            <a:avLst/>
          </a:prstGeom>
          <a:noFill/>
          <a:ln>
            <a:noFill/>
          </a:ln>
          <a:effectLst>
            <a:outerShdw dist="57150" dir="708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45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3200" dirty="0"/>
              <a:t>Conclusion</a:t>
            </a:r>
          </a:p>
        </p:txBody>
      </p:sp>
      <p:grpSp>
        <p:nvGrpSpPr>
          <p:cNvPr id="2443" name="Google Shape;2443;p28"/>
          <p:cNvGrpSpPr/>
          <p:nvPr/>
        </p:nvGrpSpPr>
        <p:grpSpPr>
          <a:xfrm rot="5400000" flipH="1">
            <a:off x="378259" y="2695521"/>
            <a:ext cx="1257209" cy="1143229"/>
            <a:chOff x="10355000" y="-1098325"/>
            <a:chExt cx="1924750" cy="1750250"/>
          </a:xfrm>
        </p:grpSpPr>
        <p:sp>
          <p:nvSpPr>
            <p:cNvPr id="2444" name="Google Shape;2444;p28"/>
            <p:cNvSpPr/>
            <p:nvPr/>
          </p:nvSpPr>
          <p:spPr>
            <a:xfrm>
              <a:off x="10355000" y="-1098325"/>
              <a:ext cx="1924750" cy="1750250"/>
            </a:xfrm>
            <a:custGeom>
              <a:avLst/>
              <a:gdLst/>
              <a:ahLst/>
              <a:cxnLst/>
              <a:rect l="l" t="t" r="r" b="b"/>
              <a:pathLst>
                <a:path w="76990" h="70010" extrusionOk="0">
                  <a:moveTo>
                    <a:pt x="37766" y="1"/>
                  </a:moveTo>
                  <a:cubicBezTo>
                    <a:pt x="31054" y="1"/>
                    <a:pt x="33023" y="10218"/>
                    <a:pt x="35016" y="16172"/>
                  </a:cubicBezTo>
                  <a:cubicBezTo>
                    <a:pt x="37020" y="22135"/>
                    <a:pt x="36927" y="26406"/>
                    <a:pt x="32459" y="26406"/>
                  </a:cubicBezTo>
                  <a:cubicBezTo>
                    <a:pt x="32345" y="26406"/>
                    <a:pt x="32228" y="26403"/>
                    <a:pt x="32108" y="26397"/>
                  </a:cubicBezTo>
                  <a:cubicBezTo>
                    <a:pt x="28518" y="26210"/>
                    <a:pt x="23630" y="21614"/>
                    <a:pt x="20057" y="21614"/>
                  </a:cubicBezTo>
                  <a:cubicBezTo>
                    <a:pt x="18842" y="21614"/>
                    <a:pt x="17779" y="22146"/>
                    <a:pt x="16970" y="23565"/>
                  </a:cubicBezTo>
                  <a:cubicBezTo>
                    <a:pt x="14514" y="27876"/>
                    <a:pt x="22960" y="31385"/>
                    <a:pt x="25467" y="34117"/>
                  </a:cubicBezTo>
                  <a:cubicBezTo>
                    <a:pt x="26711" y="35474"/>
                    <a:pt x="29958" y="39815"/>
                    <a:pt x="22884" y="39815"/>
                  </a:cubicBezTo>
                  <a:cubicBezTo>
                    <a:pt x="22123" y="39815"/>
                    <a:pt x="21243" y="39765"/>
                    <a:pt x="20229" y="39656"/>
                  </a:cubicBezTo>
                  <a:cubicBezTo>
                    <a:pt x="16280" y="39229"/>
                    <a:pt x="12463" y="38696"/>
                    <a:pt x="9235" y="38696"/>
                  </a:cubicBezTo>
                  <a:cubicBezTo>
                    <a:pt x="3919" y="38696"/>
                    <a:pt x="197" y="40142"/>
                    <a:pt x="103" y="45896"/>
                  </a:cubicBezTo>
                  <a:cubicBezTo>
                    <a:pt x="1" y="51235"/>
                    <a:pt x="3477" y="53020"/>
                    <a:pt x="7775" y="53020"/>
                  </a:cubicBezTo>
                  <a:cubicBezTo>
                    <a:pt x="10822" y="53020"/>
                    <a:pt x="14281" y="52123"/>
                    <a:pt x="17171" y="50959"/>
                  </a:cubicBezTo>
                  <a:cubicBezTo>
                    <a:pt x="19988" y="49828"/>
                    <a:pt x="21861" y="49369"/>
                    <a:pt x="23057" y="49369"/>
                  </a:cubicBezTo>
                  <a:cubicBezTo>
                    <a:pt x="26287" y="49369"/>
                    <a:pt x="24576" y="52720"/>
                    <a:pt x="23186" y="55245"/>
                  </a:cubicBezTo>
                  <a:cubicBezTo>
                    <a:pt x="21507" y="58327"/>
                    <a:pt x="12083" y="64117"/>
                    <a:pt x="17096" y="68428"/>
                  </a:cubicBezTo>
                  <a:cubicBezTo>
                    <a:pt x="18017" y="69224"/>
                    <a:pt x="18907" y="69563"/>
                    <a:pt x="19767" y="69563"/>
                  </a:cubicBezTo>
                  <a:cubicBezTo>
                    <a:pt x="23561" y="69563"/>
                    <a:pt x="26773" y="62969"/>
                    <a:pt x="29552" y="60007"/>
                  </a:cubicBezTo>
                  <a:cubicBezTo>
                    <a:pt x="31407" y="58028"/>
                    <a:pt x="34154" y="56451"/>
                    <a:pt x="36712" y="56451"/>
                  </a:cubicBezTo>
                  <a:cubicBezTo>
                    <a:pt x="38854" y="56451"/>
                    <a:pt x="40864" y="57557"/>
                    <a:pt x="42108" y="60458"/>
                  </a:cubicBezTo>
                  <a:cubicBezTo>
                    <a:pt x="44272" y="65546"/>
                    <a:pt x="44754" y="70010"/>
                    <a:pt x="47932" y="70010"/>
                  </a:cubicBezTo>
                  <a:cubicBezTo>
                    <a:pt x="48730" y="70010"/>
                    <a:pt x="49698" y="69728"/>
                    <a:pt x="50905" y="69104"/>
                  </a:cubicBezTo>
                  <a:cubicBezTo>
                    <a:pt x="57472" y="65696"/>
                    <a:pt x="45467" y="57049"/>
                    <a:pt x="47748" y="53415"/>
                  </a:cubicBezTo>
                  <a:cubicBezTo>
                    <a:pt x="50003" y="49781"/>
                    <a:pt x="60229" y="53866"/>
                    <a:pt x="60229" y="48879"/>
                  </a:cubicBezTo>
                  <a:cubicBezTo>
                    <a:pt x="60229" y="43891"/>
                    <a:pt x="50454" y="45470"/>
                    <a:pt x="50229" y="42062"/>
                  </a:cubicBezTo>
                  <a:cubicBezTo>
                    <a:pt x="50041" y="39221"/>
                    <a:pt x="52534" y="37807"/>
                    <a:pt x="59421" y="37807"/>
                  </a:cubicBezTo>
                  <a:cubicBezTo>
                    <a:pt x="60797" y="37807"/>
                    <a:pt x="62348" y="37864"/>
                    <a:pt x="64088" y="37976"/>
                  </a:cubicBezTo>
                  <a:cubicBezTo>
                    <a:pt x="64527" y="38005"/>
                    <a:pt x="64953" y="38019"/>
                    <a:pt x="65364" y="38019"/>
                  </a:cubicBezTo>
                  <a:cubicBezTo>
                    <a:pt x="74749" y="38019"/>
                    <a:pt x="76990" y="30824"/>
                    <a:pt x="72284" y="25470"/>
                  </a:cubicBezTo>
                  <a:cubicBezTo>
                    <a:pt x="71344" y="24406"/>
                    <a:pt x="70086" y="23986"/>
                    <a:pt x="68655" y="23986"/>
                  </a:cubicBezTo>
                  <a:cubicBezTo>
                    <a:pt x="63284" y="23986"/>
                    <a:pt x="55468" y="29900"/>
                    <a:pt x="52823" y="29900"/>
                  </a:cubicBezTo>
                  <a:cubicBezTo>
                    <a:pt x="52470" y="29900"/>
                    <a:pt x="52209" y="29794"/>
                    <a:pt x="52058" y="29555"/>
                  </a:cubicBezTo>
                  <a:cubicBezTo>
                    <a:pt x="50454" y="27074"/>
                    <a:pt x="57096" y="24894"/>
                    <a:pt x="57497" y="21159"/>
                  </a:cubicBezTo>
                  <a:cubicBezTo>
                    <a:pt x="57736" y="19145"/>
                    <a:pt x="56559" y="18104"/>
                    <a:pt x="55001" y="18104"/>
                  </a:cubicBezTo>
                  <a:cubicBezTo>
                    <a:pt x="53787" y="18104"/>
                    <a:pt x="52342" y="18736"/>
                    <a:pt x="51156" y="20031"/>
                  </a:cubicBezTo>
                  <a:cubicBezTo>
                    <a:pt x="49768" y="21534"/>
                    <a:pt x="47908" y="22447"/>
                    <a:pt x="46266" y="22447"/>
                  </a:cubicBezTo>
                  <a:cubicBezTo>
                    <a:pt x="44676" y="22447"/>
                    <a:pt x="43290" y="21590"/>
                    <a:pt x="42735" y="19580"/>
                  </a:cubicBezTo>
                  <a:cubicBezTo>
                    <a:pt x="41607" y="15470"/>
                    <a:pt x="45918" y="708"/>
                    <a:pt x="38424" y="31"/>
                  </a:cubicBezTo>
                  <a:cubicBezTo>
                    <a:pt x="38196" y="11"/>
                    <a:pt x="37977" y="1"/>
                    <a:pt x="37766" y="1"/>
                  </a:cubicBezTo>
                  <a:close/>
                </a:path>
              </a:pathLst>
            </a:custGeom>
            <a:solidFill>
              <a:schemeClr val="accent3"/>
            </a:solidFill>
            <a:ln>
              <a:noFill/>
            </a:ln>
            <a:effectLst>
              <a:outerShdw blurRad="228600" dist="57150" dir="5400000" algn="bl" rotWithShape="0">
                <a:schemeClr val="dk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8"/>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8"/>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8"/>
            <p:cNvSpPr/>
            <p:nvPr/>
          </p:nvSpPr>
          <p:spPr>
            <a:xfrm>
              <a:off x="10802425" y="-242625"/>
              <a:ext cx="50150" cy="38925"/>
            </a:xfrm>
            <a:custGeom>
              <a:avLst/>
              <a:gdLst/>
              <a:ahLst/>
              <a:cxnLst/>
              <a:rect l="l" t="t" r="r" b="b"/>
              <a:pathLst>
                <a:path w="2006" h="1557" extrusionOk="0">
                  <a:moveTo>
                    <a:pt x="1174" y="0"/>
                  </a:moveTo>
                  <a:cubicBezTo>
                    <a:pt x="1004" y="0"/>
                    <a:pt x="823" y="45"/>
                    <a:pt x="652" y="139"/>
                  </a:cubicBezTo>
                  <a:cubicBezTo>
                    <a:pt x="201" y="365"/>
                    <a:pt x="1" y="866"/>
                    <a:pt x="201" y="1217"/>
                  </a:cubicBezTo>
                  <a:cubicBezTo>
                    <a:pt x="326" y="1435"/>
                    <a:pt x="577" y="1557"/>
                    <a:pt x="858" y="1557"/>
                  </a:cubicBezTo>
                  <a:cubicBezTo>
                    <a:pt x="1028" y="1557"/>
                    <a:pt x="1209" y="1512"/>
                    <a:pt x="1379" y="1417"/>
                  </a:cubicBezTo>
                  <a:cubicBezTo>
                    <a:pt x="1805" y="1167"/>
                    <a:pt x="2006" y="691"/>
                    <a:pt x="1830" y="340"/>
                  </a:cubicBezTo>
                  <a:cubicBezTo>
                    <a:pt x="1706" y="121"/>
                    <a:pt x="1454" y="0"/>
                    <a:pt x="11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8"/>
            <p:cNvSpPr/>
            <p:nvPr/>
          </p:nvSpPr>
          <p:spPr>
            <a:xfrm>
              <a:off x="11264850" y="430300"/>
              <a:ext cx="49525" cy="39250"/>
            </a:xfrm>
            <a:custGeom>
              <a:avLst/>
              <a:gdLst/>
              <a:ahLst/>
              <a:cxnLst/>
              <a:rect l="l" t="t" r="r" b="b"/>
              <a:pathLst>
                <a:path w="1981" h="1570" extrusionOk="0">
                  <a:moveTo>
                    <a:pt x="1148" y="1"/>
                  </a:moveTo>
                  <a:cubicBezTo>
                    <a:pt x="978" y="1"/>
                    <a:pt x="797" y="45"/>
                    <a:pt x="627" y="140"/>
                  </a:cubicBezTo>
                  <a:cubicBezTo>
                    <a:pt x="201" y="390"/>
                    <a:pt x="0" y="867"/>
                    <a:pt x="176" y="1217"/>
                  </a:cubicBezTo>
                  <a:cubicBezTo>
                    <a:pt x="301" y="1452"/>
                    <a:pt x="553" y="1570"/>
                    <a:pt x="835" y="1570"/>
                  </a:cubicBezTo>
                  <a:cubicBezTo>
                    <a:pt x="1005" y="1570"/>
                    <a:pt x="1184" y="1528"/>
                    <a:pt x="1353" y="1443"/>
                  </a:cubicBezTo>
                  <a:cubicBezTo>
                    <a:pt x="1780" y="1192"/>
                    <a:pt x="1980" y="691"/>
                    <a:pt x="1805" y="340"/>
                  </a:cubicBezTo>
                  <a:cubicBezTo>
                    <a:pt x="1680" y="122"/>
                    <a:pt x="1429" y="1"/>
                    <a:pt x="1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8"/>
            <p:cNvSpPr/>
            <p:nvPr/>
          </p:nvSpPr>
          <p:spPr>
            <a:xfrm>
              <a:off x="10398625" y="-95275"/>
              <a:ext cx="220875" cy="149625"/>
            </a:xfrm>
            <a:custGeom>
              <a:avLst/>
              <a:gdLst/>
              <a:ahLst/>
              <a:cxnLst/>
              <a:rect l="l" t="t" r="r" b="b"/>
              <a:pathLst>
                <a:path w="8835" h="5985" extrusionOk="0">
                  <a:moveTo>
                    <a:pt x="7381" y="0"/>
                  </a:moveTo>
                  <a:cubicBezTo>
                    <a:pt x="3923" y="0"/>
                    <a:pt x="408" y="1703"/>
                    <a:pt x="37" y="5524"/>
                  </a:cubicBezTo>
                  <a:cubicBezTo>
                    <a:pt x="0" y="5834"/>
                    <a:pt x="215" y="5984"/>
                    <a:pt x="450" y="5984"/>
                  </a:cubicBezTo>
                  <a:cubicBezTo>
                    <a:pt x="690" y="5984"/>
                    <a:pt x="952" y="5827"/>
                    <a:pt x="990" y="5524"/>
                  </a:cubicBezTo>
                  <a:cubicBezTo>
                    <a:pt x="1288" y="2316"/>
                    <a:pt x="4434" y="951"/>
                    <a:pt x="7404" y="951"/>
                  </a:cubicBezTo>
                  <a:cubicBezTo>
                    <a:pt x="7682" y="951"/>
                    <a:pt x="7960" y="964"/>
                    <a:pt x="8233" y="987"/>
                  </a:cubicBezTo>
                  <a:cubicBezTo>
                    <a:pt x="8248" y="988"/>
                    <a:pt x="8263" y="989"/>
                    <a:pt x="8278" y="989"/>
                  </a:cubicBezTo>
                  <a:cubicBezTo>
                    <a:pt x="8834" y="989"/>
                    <a:pt x="8819" y="84"/>
                    <a:pt x="8233" y="35"/>
                  </a:cubicBezTo>
                  <a:cubicBezTo>
                    <a:pt x="7950" y="12"/>
                    <a:pt x="7666" y="0"/>
                    <a:pt x="7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8"/>
            <p:cNvSpPr/>
            <p:nvPr/>
          </p:nvSpPr>
          <p:spPr>
            <a:xfrm>
              <a:off x="11486225" y="476450"/>
              <a:ext cx="152225" cy="107350"/>
            </a:xfrm>
            <a:custGeom>
              <a:avLst/>
              <a:gdLst/>
              <a:ahLst/>
              <a:cxnLst/>
              <a:rect l="l" t="t" r="r" b="b"/>
              <a:pathLst>
                <a:path w="6089" h="4294" extrusionOk="0">
                  <a:moveTo>
                    <a:pt x="593" y="0"/>
                  </a:moveTo>
                  <a:cubicBezTo>
                    <a:pt x="294" y="0"/>
                    <a:pt x="0" y="223"/>
                    <a:pt x="118" y="574"/>
                  </a:cubicBezTo>
                  <a:cubicBezTo>
                    <a:pt x="727" y="2524"/>
                    <a:pt x="2176" y="4293"/>
                    <a:pt x="4131" y="4293"/>
                  </a:cubicBezTo>
                  <a:cubicBezTo>
                    <a:pt x="4588" y="4293"/>
                    <a:pt x="5073" y="4197"/>
                    <a:pt x="5581" y="3983"/>
                  </a:cubicBezTo>
                  <a:cubicBezTo>
                    <a:pt x="6089" y="3762"/>
                    <a:pt x="5800" y="3037"/>
                    <a:pt x="5313" y="3037"/>
                  </a:cubicBezTo>
                  <a:cubicBezTo>
                    <a:pt x="5247" y="3037"/>
                    <a:pt x="5177" y="3051"/>
                    <a:pt x="5105" y="3081"/>
                  </a:cubicBezTo>
                  <a:cubicBezTo>
                    <a:pt x="4761" y="3231"/>
                    <a:pt x="4430" y="3299"/>
                    <a:pt x="4116" y="3299"/>
                  </a:cubicBezTo>
                  <a:cubicBezTo>
                    <a:pt x="2650" y="3299"/>
                    <a:pt x="1549" y="1819"/>
                    <a:pt x="1095" y="374"/>
                  </a:cubicBezTo>
                  <a:cubicBezTo>
                    <a:pt x="1022" y="113"/>
                    <a:pt x="806"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8"/>
            <p:cNvSpPr/>
            <p:nvPr/>
          </p:nvSpPr>
          <p:spPr>
            <a:xfrm>
              <a:off x="10796125" y="-519650"/>
              <a:ext cx="174600" cy="66050"/>
            </a:xfrm>
            <a:custGeom>
              <a:avLst/>
              <a:gdLst/>
              <a:ahLst/>
              <a:cxnLst/>
              <a:rect l="l" t="t" r="r" b="b"/>
              <a:pathLst>
                <a:path w="6984" h="2642" extrusionOk="0">
                  <a:moveTo>
                    <a:pt x="3336" y="1"/>
                  </a:moveTo>
                  <a:cubicBezTo>
                    <a:pt x="2056" y="1"/>
                    <a:pt x="870" y="559"/>
                    <a:pt x="178" y="1972"/>
                  </a:cubicBezTo>
                  <a:cubicBezTo>
                    <a:pt x="0" y="2359"/>
                    <a:pt x="320" y="2642"/>
                    <a:pt x="644" y="2642"/>
                  </a:cubicBezTo>
                  <a:cubicBezTo>
                    <a:pt x="825" y="2642"/>
                    <a:pt x="1006" y="2554"/>
                    <a:pt x="1105" y="2348"/>
                  </a:cubicBezTo>
                  <a:cubicBezTo>
                    <a:pt x="1593" y="1371"/>
                    <a:pt x="2438" y="994"/>
                    <a:pt x="3355" y="994"/>
                  </a:cubicBezTo>
                  <a:cubicBezTo>
                    <a:pt x="4225" y="994"/>
                    <a:pt x="5160" y="1334"/>
                    <a:pt x="5917" y="1822"/>
                  </a:cubicBezTo>
                  <a:cubicBezTo>
                    <a:pt x="6007" y="1875"/>
                    <a:pt x="6099" y="1898"/>
                    <a:pt x="6186" y="1898"/>
                  </a:cubicBezTo>
                  <a:cubicBezTo>
                    <a:pt x="6635" y="1898"/>
                    <a:pt x="6984" y="1292"/>
                    <a:pt x="6544" y="1020"/>
                  </a:cubicBezTo>
                  <a:cubicBezTo>
                    <a:pt x="5568" y="400"/>
                    <a:pt x="4418" y="1"/>
                    <a:pt x="3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8"/>
            <p:cNvSpPr/>
            <p:nvPr/>
          </p:nvSpPr>
          <p:spPr>
            <a:xfrm>
              <a:off x="11258600" y="-1062925"/>
              <a:ext cx="147375" cy="224000"/>
            </a:xfrm>
            <a:custGeom>
              <a:avLst/>
              <a:gdLst/>
              <a:ahLst/>
              <a:cxnLst/>
              <a:rect l="l" t="t" r="r" b="b"/>
              <a:pathLst>
                <a:path w="5895" h="8960" extrusionOk="0">
                  <a:moveTo>
                    <a:pt x="1716" y="1"/>
                  </a:moveTo>
                  <a:cubicBezTo>
                    <a:pt x="1358" y="1"/>
                    <a:pt x="971" y="54"/>
                    <a:pt x="551" y="169"/>
                  </a:cubicBezTo>
                  <a:cubicBezTo>
                    <a:pt x="1" y="307"/>
                    <a:pt x="163" y="1093"/>
                    <a:pt x="655" y="1093"/>
                  </a:cubicBezTo>
                  <a:cubicBezTo>
                    <a:pt x="701" y="1093"/>
                    <a:pt x="750" y="1086"/>
                    <a:pt x="801" y="1071"/>
                  </a:cubicBezTo>
                  <a:cubicBezTo>
                    <a:pt x="1116" y="986"/>
                    <a:pt x="1406" y="947"/>
                    <a:pt x="1675" y="947"/>
                  </a:cubicBezTo>
                  <a:cubicBezTo>
                    <a:pt x="4804" y="947"/>
                    <a:pt x="4900" y="6366"/>
                    <a:pt x="4761" y="8490"/>
                  </a:cubicBezTo>
                  <a:cubicBezTo>
                    <a:pt x="4736" y="8803"/>
                    <a:pt x="4962" y="8960"/>
                    <a:pt x="5197" y="8960"/>
                  </a:cubicBezTo>
                  <a:cubicBezTo>
                    <a:pt x="5432" y="8960"/>
                    <a:pt x="5676" y="8803"/>
                    <a:pt x="5689" y="8490"/>
                  </a:cubicBezTo>
                  <a:cubicBezTo>
                    <a:pt x="5894" y="5725"/>
                    <a:pt x="5412" y="1"/>
                    <a:pt x="1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8"/>
            <p:cNvSpPr/>
            <p:nvPr/>
          </p:nvSpPr>
          <p:spPr>
            <a:xfrm>
              <a:off x="10669875" y="-720575"/>
              <a:ext cx="1146375" cy="1141600"/>
            </a:xfrm>
            <a:custGeom>
              <a:avLst/>
              <a:gdLst/>
              <a:ahLst/>
              <a:cxnLst/>
              <a:rect l="l" t="t" r="r" b="b"/>
              <a:pathLst>
                <a:path w="45855" h="45664" extrusionOk="0">
                  <a:moveTo>
                    <a:pt x="26745" y="1"/>
                  </a:moveTo>
                  <a:cubicBezTo>
                    <a:pt x="25798" y="1"/>
                    <a:pt x="24901" y="1239"/>
                    <a:pt x="25253" y="3192"/>
                  </a:cubicBezTo>
                  <a:cubicBezTo>
                    <a:pt x="25729" y="5698"/>
                    <a:pt x="25253" y="11513"/>
                    <a:pt x="22320" y="12891"/>
                  </a:cubicBezTo>
                  <a:cubicBezTo>
                    <a:pt x="21713" y="13177"/>
                    <a:pt x="21081" y="13285"/>
                    <a:pt x="20439" y="13285"/>
                  </a:cubicBezTo>
                  <a:cubicBezTo>
                    <a:pt x="18432" y="13285"/>
                    <a:pt x="16323" y="12230"/>
                    <a:pt x="14545" y="12230"/>
                  </a:cubicBezTo>
                  <a:cubicBezTo>
                    <a:pt x="14144" y="12230"/>
                    <a:pt x="13760" y="12283"/>
                    <a:pt x="13398" y="12415"/>
                  </a:cubicBezTo>
                  <a:cubicBezTo>
                    <a:pt x="10942" y="13317"/>
                    <a:pt x="13774" y="17478"/>
                    <a:pt x="15578" y="19107"/>
                  </a:cubicBezTo>
                  <a:cubicBezTo>
                    <a:pt x="17383" y="20736"/>
                    <a:pt x="17859" y="22992"/>
                    <a:pt x="14551" y="25523"/>
                  </a:cubicBezTo>
                  <a:cubicBezTo>
                    <a:pt x="11218" y="28054"/>
                    <a:pt x="3072" y="26300"/>
                    <a:pt x="1368" y="28856"/>
                  </a:cubicBezTo>
                  <a:cubicBezTo>
                    <a:pt x="0" y="30898"/>
                    <a:pt x="2739" y="32563"/>
                    <a:pt x="5928" y="32563"/>
                  </a:cubicBezTo>
                  <a:cubicBezTo>
                    <a:pt x="6772" y="32563"/>
                    <a:pt x="7647" y="32447"/>
                    <a:pt x="8486" y="32190"/>
                  </a:cubicBezTo>
                  <a:cubicBezTo>
                    <a:pt x="9587" y="31852"/>
                    <a:pt x="10471" y="31714"/>
                    <a:pt x="11185" y="31714"/>
                  </a:cubicBezTo>
                  <a:cubicBezTo>
                    <a:pt x="13072" y="31714"/>
                    <a:pt x="13775" y="32682"/>
                    <a:pt x="14175" y="33518"/>
                  </a:cubicBezTo>
                  <a:cubicBezTo>
                    <a:pt x="15679" y="36826"/>
                    <a:pt x="9413" y="45272"/>
                    <a:pt x="11794" y="45648"/>
                  </a:cubicBezTo>
                  <a:cubicBezTo>
                    <a:pt x="11853" y="45658"/>
                    <a:pt x="11915" y="45663"/>
                    <a:pt x="11981" y="45663"/>
                  </a:cubicBezTo>
                  <a:cubicBezTo>
                    <a:pt x="14567" y="45663"/>
                    <a:pt x="22232" y="38150"/>
                    <a:pt x="25679" y="37979"/>
                  </a:cubicBezTo>
                  <a:cubicBezTo>
                    <a:pt x="25716" y="37978"/>
                    <a:pt x="25753" y="37977"/>
                    <a:pt x="25790" y="37977"/>
                  </a:cubicBezTo>
                  <a:cubicBezTo>
                    <a:pt x="28932" y="37977"/>
                    <a:pt x="31467" y="43603"/>
                    <a:pt x="32770" y="43603"/>
                  </a:cubicBezTo>
                  <a:cubicBezTo>
                    <a:pt x="32910" y="43603"/>
                    <a:pt x="33037" y="43537"/>
                    <a:pt x="33147" y="43393"/>
                  </a:cubicBezTo>
                  <a:cubicBezTo>
                    <a:pt x="34300" y="41864"/>
                    <a:pt x="30566" y="36927"/>
                    <a:pt x="31619" y="34947"/>
                  </a:cubicBezTo>
                  <a:cubicBezTo>
                    <a:pt x="32671" y="32942"/>
                    <a:pt x="41017" y="34370"/>
                    <a:pt x="41117" y="32465"/>
                  </a:cubicBezTo>
                  <a:cubicBezTo>
                    <a:pt x="41193" y="30586"/>
                    <a:pt x="33899" y="28581"/>
                    <a:pt x="34752" y="24997"/>
                  </a:cubicBezTo>
                  <a:cubicBezTo>
                    <a:pt x="35604" y="21438"/>
                    <a:pt x="45854" y="20335"/>
                    <a:pt x="45704" y="18430"/>
                  </a:cubicBezTo>
                  <a:cubicBezTo>
                    <a:pt x="45554" y="16525"/>
                    <a:pt x="39488" y="17954"/>
                    <a:pt x="37132" y="16400"/>
                  </a:cubicBezTo>
                  <a:cubicBezTo>
                    <a:pt x="34752" y="14821"/>
                    <a:pt x="41193" y="8555"/>
                    <a:pt x="40340" y="7528"/>
                  </a:cubicBezTo>
                  <a:cubicBezTo>
                    <a:pt x="40220" y="7379"/>
                    <a:pt x="40040" y="7316"/>
                    <a:pt x="39808" y="7316"/>
                  </a:cubicBezTo>
                  <a:cubicBezTo>
                    <a:pt x="38480" y="7316"/>
                    <a:pt x="35465" y="9384"/>
                    <a:pt x="32409" y="9384"/>
                  </a:cubicBezTo>
                  <a:cubicBezTo>
                    <a:pt x="32212" y="9384"/>
                    <a:pt x="32016" y="9376"/>
                    <a:pt x="31819" y="9357"/>
                  </a:cubicBezTo>
                  <a:cubicBezTo>
                    <a:pt x="28010" y="9032"/>
                    <a:pt x="28686" y="1262"/>
                    <a:pt x="27533" y="310"/>
                  </a:cubicBezTo>
                  <a:cubicBezTo>
                    <a:pt x="27285" y="100"/>
                    <a:pt x="27013" y="1"/>
                    <a:pt x="26745" y="1"/>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8"/>
            <p:cNvSpPr/>
            <p:nvPr/>
          </p:nvSpPr>
          <p:spPr>
            <a:xfrm>
              <a:off x="11511700" y="-410200"/>
              <a:ext cx="95275" cy="153525"/>
            </a:xfrm>
            <a:custGeom>
              <a:avLst/>
              <a:gdLst/>
              <a:ahLst/>
              <a:cxnLst/>
              <a:rect l="l" t="t" r="r" b="b"/>
              <a:pathLst>
                <a:path w="3811" h="6141" extrusionOk="0">
                  <a:moveTo>
                    <a:pt x="2282" y="0"/>
                  </a:moveTo>
                  <a:cubicBezTo>
                    <a:pt x="2281" y="0"/>
                    <a:pt x="2156" y="50"/>
                    <a:pt x="1956" y="176"/>
                  </a:cubicBezTo>
                  <a:cubicBezTo>
                    <a:pt x="1755" y="301"/>
                    <a:pt x="1480" y="526"/>
                    <a:pt x="1204" y="827"/>
                  </a:cubicBezTo>
                  <a:cubicBezTo>
                    <a:pt x="903" y="1128"/>
                    <a:pt x="602" y="1504"/>
                    <a:pt x="377" y="2005"/>
                  </a:cubicBezTo>
                  <a:cubicBezTo>
                    <a:pt x="151" y="2506"/>
                    <a:pt x="1" y="3133"/>
                    <a:pt x="126" y="3785"/>
                  </a:cubicBezTo>
                  <a:cubicBezTo>
                    <a:pt x="201" y="4110"/>
                    <a:pt x="327" y="4436"/>
                    <a:pt x="502" y="4687"/>
                  </a:cubicBezTo>
                  <a:cubicBezTo>
                    <a:pt x="677" y="4963"/>
                    <a:pt x="903" y="5188"/>
                    <a:pt x="1129" y="5364"/>
                  </a:cubicBezTo>
                  <a:cubicBezTo>
                    <a:pt x="1354" y="5539"/>
                    <a:pt x="1580" y="5664"/>
                    <a:pt x="1805" y="5765"/>
                  </a:cubicBezTo>
                  <a:cubicBezTo>
                    <a:pt x="2031" y="5865"/>
                    <a:pt x="2256" y="5940"/>
                    <a:pt x="2457" y="5990"/>
                  </a:cubicBezTo>
                  <a:cubicBezTo>
                    <a:pt x="2657" y="6040"/>
                    <a:pt x="2833" y="6065"/>
                    <a:pt x="3008" y="6090"/>
                  </a:cubicBezTo>
                  <a:cubicBezTo>
                    <a:pt x="3159" y="6115"/>
                    <a:pt x="3309" y="6141"/>
                    <a:pt x="3434" y="6141"/>
                  </a:cubicBezTo>
                  <a:lnTo>
                    <a:pt x="3810" y="6141"/>
                  </a:lnTo>
                  <a:cubicBezTo>
                    <a:pt x="3810" y="6141"/>
                    <a:pt x="3710" y="6040"/>
                    <a:pt x="3510" y="5915"/>
                  </a:cubicBezTo>
                  <a:cubicBezTo>
                    <a:pt x="3309" y="5790"/>
                    <a:pt x="3033" y="5614"/>
                    <a:pt x="2733" y="5389"/>
                  </a:cubicBezTo>
                  <a:cubicBezTo>
                    <a:pt x="2557" y="5288"/>
                    <a:pt x="2407" y="5163"/>
                    <a:pt x="2256" y="5038"/>
                  </a:cubicBezTo>
                  <a:cubicBezTo>
                    <a:pt x="2106" y="4887"/>
                    <a:pt x="1931" y="4762"/>
                    <a:pt x="1805" y="4612"/>
                  </a:cubicBezTo>
                  <a:cubicBezTo>
                    <a:pt x="1730" y="4537"/>
                    <a:pt x="1680" y="4436"/>
                    <a:pt x="1605" y="4361"/>
                  </a:cubicBezTo>
                  <a:cubicBezTo>
                    <a:pt x="1555" y="4286"/>
                    <a:pt x="1505" y="4211"/>
                    <a:pt x="1454" y="4110"/>
                  </a:cubicBezTo>
                  <a:cubicBezTo>
                    <a:pt x="1354" y="3935"/>
                    <a:pt x="1304" y="3760"/>
                    <a:pt x="1254" y="3584"/>
                  </a:cubicBezTo>
                  <a:cubicBezTo>
                    <a:pt x="1204" y="3384"/>
                    <a:pt x="1204" y="3183"/>
                    <a:pt x="1229" y="2983"/>
                  </a:cubicBezTo>
                  <a:cubicBezTo>
                    <a:pt x="1229" y="2782"/>
                    <a:pt x="1279" y="2557"/>
                    <a:pt x="1329" y="2356"/>
                  </a:cubicBezTo>
                  <a:cubicBezTo>
                    <a:pt x="1429" y="1930"/>
                    <a:pt x="1580" y="1529"/>
                    <a:pt x="1730" y="1178"/>
                  </a:cubicBezTo>
                  <a:cubicBezTo>
                    <a:pt x="1881" y="827"/>
                    <a:pt x="2031" y="526"/>
                    <a:pt x="2131" y="326"/>
                  </a:cubicBezTo>
                  <a:cubicBezTo>
                    <a:pt x="2231" y="125"/>
                    <a:pt x="2282" y="0"/>
                    <a:pt x="2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8"/>
            <p:cNvSpPr/>
            <p:nvPr/>
          </p:nvSpPr>
          <p:spPr>
            <a:xfrm>
              <a:off x="11377000" y="54225"/>
              <a:ext cx="125950" cy="112650"/>
            </a:xfrm>
            <a:custGeom>
              <a:avLst/>
              <a:gdLst/>
              <a:ahLst/>
              <a:cxnLst/>
              <a:rect l="l" t="t" r="r" b="b"/>
              <a:pathLst>
                <a:path w="5038" h="4506" extrusionOk="0">
                  <a:moveTo>
                    <a:pt x="2892" y="1"/>
                  </a:moveTo>
                  <a:cubicBezTo>
                    <a:pt x="2776" y="1"/>
                    <a:pt x="2657" y="7"/>
                    <a:pt x="2532" y="20"/>
                  </a:cubicBezTo>
                  <a:cubicBezTo>
                    <a:pt x="2281" y="45"/>
                    <a:pt x="2030" y="95"/>
                    <a:pt x="1755" y="170"/>
                  </a:cubicBezTo>
                  <a:cubicBezTo>
                    <a:pt x="1504" y="245"/>
                    <a:pt x="1228" y="371"/>
                    <a:pt x="978" y="546"/>
                  </a:cubicBezTo>
                  <a:cubicBezTo>
                    <a:pt x="727" y="721"/>
                    <a:pt x="502" y="972"/>
                    <a:pt x="351" y="1223"/>
                  </a:cubicBezTo>
                  <a:cubicBezTo>
                    <a:pt x="176" y="1498"/>
                    <a:pt x="101" y="1799"/>
                    <a:pt x="50" y="2075"/>
                  </a:cubicBezTo>
                  <a:cubicBezTo>
                    <a:pt x="0" y="2651"/>
                    <a:pt x="126" y="3102"/>
                    <a:pt x="301" y="3478"/>
                  </a:cubicBezTo>
                  <a:cubicBezTo>
                    <a:pt x="627" y="4205"/>
                    <a:pt x="1053" y="4506"/>
                    <a:pt x="1053" y="4506"/>
                  </a:cubicBezTo>
                  <a:cubicBezTo>
                    <a:pt x="1053" y="4506"/>
                    <a:pt x="1028" y="4381"/>
                    <a:pt x="1003" y="4180"/>
                  </a:cubicBezTo>
                  <a:cubicBezTo>
                    <a:pt x="978" y="3955"/>
                    <a:pt x="928" y="3654"/>
                    <a:pt x="928" y="3328"/>
                  </a:cubicBezTo>
                  <a:cubicBezTo>
                    <a:pt x="928" y="2977"/>
                    <a:pt x="953" y="2601"/>
                    <a:pt x="1053" y="2275"/>
                  </a:cubicBezTo>
                  <a:cubicBezTo>
                    <a:pt x="1103" y="2100"/>
                    <a:pt x="1178" y="1950"/>
                    <a:pt x="1279" y="1824"/>
                  </a:cubicBezTo>
                  <a:cubicBezTo>
                    <a:pt x="1379" y="1699"/>
                    <a:pt x="1479" y="1574"/>
                    <a:pt x="1629" y="1473"/>
                  </a:cubicBezTo>
                  <a:cubicBezTo>
                    <a:pt x="1780" y="1373"/>
                    <a:pt x="1955" y="1298"/>
                    <a:pt x="2131" y="1223"/>
                  </a:cubicBezTo>
                  <a:cubicBezTo>
                    <a:pt x="2306" y="1148"/>
                    <a:pt x="2507" y="1072"/>
                    <a:pt x="2707" y="1022"/>
                  </a:cubicBezTo>
                  <a:cubicBezTo>
                    <a:pt x="2908" y="972"/>
                    <a:pt x="3108" y="922"/>
                    <a:pt x="3284" y="872"/>
                  </a:cubicBezTo>
                  <a:cubicBezTo>
                    <a:pt x="3484" y="822"/>
                    <a:pt x="3685" y="797"/>
                    <a:pt x="3835" y="747"/>
                  </a:cubicBezTo>
                  <a:cubicBezTo>
                    <a:pt x="4186" y="671"/>
                    <a:pt x="4487" y="621"/>
                    <a:pt x="4712" y="571"/>
                  </a:cubicBezTo>
                  <a:cubicBezTo>
                    <a:pt x="4913" y="521"/>
                    <a:pt x="5038" y="471"/>
                    <a:pt x="5038" y="471"/>
                  </a:cubicBezTo>
                  <a:cubicBezTo>
                    <a:pt x="5038" y="471"/>
                    <a:pt x="4938" y="421"/>
                    <a:pt x="4737" y="346"/>
                  </a:cubicBezTo>
                  <a:cubicBezTo>
                    <a:pt x="4612" y="295"/>
                    <a:pt x="4487" y="245"/>
                    <a:pt x="4336" y="220"/>
                  </a:cubicBezTo>
                  <a:cubicBezTo>
                    <a:pt x="4211" y="170"/>
                    <a:pt x="4035" y="120"/>
                    <a:pt x="3835" y="95"/>
                  </a:cubicBezTo>
                  <a:cubicBezTo>
                    <a:pt x="3659" y="70"/>
                    <a:pt x="3459" y="20"/>
                    <a:pt x="3233" y="20"/>
                  </a:cubicBezTo>
                  <a:cubicBezTo>
                    <a:pt x="3121" y="7"/>
                    <a:pt x="3008" y="1"/>
                    <a:pt x="2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8"/>
            <p:cNvSpPr/>
            <p:nvPr/>
          </p:nvSpPr>
          <p:spPr>
            <a:xfrm>
              <a:off x="11130750" y="-241025"/>
              <a:ext cx="72700" cy="166675"/>
            </a:xfrm>
            <a:custGeom>
              <a:avLst/>
              <a:gdLst/>
              <a:ahLst/>
              <a:cxnLst/>
              <a:rect l="l" t="t" r="r" b="b"/>
              <a:pathLst>
                <a:path w="2908" h="6667" extrusionOk="0">
                  <a:moveTo>
                    <a:pt x="527" y="0"/>
                  </a:moveTo>
                  <a:lnTo>
                    <a:pt x="527" y="0"/>
                  </a:lnTo>
                  <a:cubicBezTo>
                    <a:pt x="527" y="0"/>
                    <a:pt x="602" y="125"/>
                    <a:pt x="702" y="326"/>
                  </a:cubicBezTo>
                  <a:cubicBezTo>
                    <a:pt x="803" y="526"/>
                    <a:pt x="953" y="802"/>
                    <a:pt x="1128" y="1153"/>
                  </a:cubicBezTo>
                  <a:cubicBezTo>
                    <a:pt x="1429" y="1805"/>
                    <a:pt x="1805" y="2682"/>
                    <a:pt x="1755" y="3509"/>
                  </a:cubicBezTo>
                  <a:cubicBezTo>
                    <a:pt x="1730" y="3709"/>
                    <a:pt x="1705" y="3910"/>
                    <a:pt x="1655" y="4110"/>
                  </a:cubicBezTo>
                  <a:cubicBezTo>
                    <a:pt x="1605" y="4311"/>
                    <a:pt x="1529" y="4486"/>
                    <a:pt x="1454" y="4687"/>
                  </a:cubicBezTo>
                  <a:cubicBezTo>
                    <a:pt x="1354" y="4862"/>
                    <a:pt x="1254" y="5038"/>
                    <a:pt x="1154" y="5213"/>
                  </a:cubicBezTo>
                  <a:cubicBezTo>
                    <a:pt x="1028" y="5364"/>
                    <a:pt x="928" y="5539"/>
                    <a:pt x="803" y="5664"/>
                  </a:cubicBezTo>
                  <a:cubicBezTo>
                    <a:pt x="577" y="5965"/>
                    <a:pt x="377" y="6216"/>
                    <a:pt x="226" y="6391"/>
                  </a:cubicBezTo>
                  <a:cubicBezTo>
                    <a:pt x="76" y="6541"/>
                    <a:pt x="1" y="6667"/>
                    <a:pt x="1" y="6667"/>
                  </a:cubicBezTo>
                  <a:cubicBezTo>
                    <a:pt x="1" y="6667"/>
                    <a:pt x="126" y="6642"/>
                    <a:pt x="352" y="6567"/>
                  </a:cubicBezTo>
                  <a:cubicBezTo>
                    <a:pt x="452" y="6541"/>
                    <a:pt x="602" y="6491"/>
                    <a:pt x="753" y="6416"/>
                  </a:cubicBezTo>
                  <a:cubicBezTo>
                    <a:pt x="903" y="6366"/>
                    <a:pt x="1053" y="6291"/>
                    <a:pt x="1229" y="6166"/>
                  </a:cubicBezTo>
                  <a:cubicBezTo>
                    <a:pt x="1429" y="6065"/>
                    <a:pt x="1605" y="5940"/>
                    <a:pt x="1780" y="5790"/>
                  </a:cubicBezTo>
                  <a:cubicBezTo>
                    <a:pt x="1880" y="5689"/>
                    <a:pt x="1956" y="5614"/>
                    <a:pt x="2056" y="5514"/>
                  </a:cubicBezTo>
                  <a:cubicBezTo>
                    <a:pt x="2131" y="5414"/>
                    <a:pt x="2231" y="5313"/>
                    <a:pt x="2306" y="5213"/>
                  </a:cubicBezTo>
                  <a:cubicBezTo>
                    <a:pt x="2457" y="4988"/>
                    <a:pt x="2607" y="4737"/>
                    <a:pt x="2707" y="4436"/>
                  </a:cubicBezTo>
                  <a:cubicBezTo>
                    <a:pt x="2833" y="4161"/>
                    <a:pt x="2858" y="3860"/>
                    <a:pt x="2883" y="3559"/>
                  </a:cubicBezTo>
                  <a:cubicBezTo>
                    <a:pt x="2908" y="2932"/>
                    <a:pt x="2758" y="2356"/>
                    <a:pt x="2507" y="1880"/>
                  </a:cubicBezTo>
                  <a:cubicBezTo>
                    <a:pt x="2256" y="1404"/>
                    <a:pt x="1930" y="1028"/>
                    <a:pt x="1655" y="752"/>
                  </a:cubicBezTo>
                  <a:cubicBezTo>
                    <a:pt x="1354" y="476"/>
                    <a:pt x="1078" y="276"/>
                    <a:pt x="853" y="176"/>
                  </a:cubicBezTo>
                  <a:cubicBezTo>
                    <a:pt x="652" y="50"/>
                    <a:pt x="527" y="0"/>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443;p28">
            <a:extLst>
              <a:ext uri="{FF2B5EF4-FFF2-40B4-BE49-F238E27FC236}">
                <a16:creationId xmlns:a16="http://schemas.microsoft.com/office/drawing/2014/main" id="{3F5B234F-D83D-EA33-3BCA-7F9A519E8CAC}"/>
              </a:ext>
            </a:extLst>
          </p:cNvPr>
          <p:cNvGrpSpPr/>
          <p:nvPr/>
        </p:nvGrpSpPr>
        <p:grpSpPr>
          <a:xfrm rot="5400000" flipH="1">
            <a:off x="5733615" y="2716392"/>
            <a:ext cx="1257209" cy="1143229"/>
            <a:chOff x="10355000" y="-1098325"/>
            <a:chExt cx="1924750" cy="1750250"/>
          </a:xfrm>
        </p:grpSpPr>
        <p:sp>
          <p:nvSpPr>
            <p:cNvPr id="2665" name="Google Shape;2444;p28">
              <a:extLst>
                <a:ext uri="{FF2B5EF4-FFF2-40B4-BE49-F238E27FC236}">
                  <a16:creationId xmlns:a16="http://schemas.microsoft.com/office/drawing/2014/main" id="{07A8F0A9-DEA1-2D52-B14F-BBE56FBE0B74}"/>
                </a:ext>
              </a:extLst>
            </p:cNvPr>
            <p:cNvSpPr/>
            <p:nvPr/>
          </p:nvSpPr>
          <p:spPr>
            <a:xfrm>
              <a:off x="10355000" y="-1098325"/>
              <a:ext cx="1924750" cy="1750250"/>
            </a:xfrm>
            <a:custGeom>
              <a:avLst/>
              <a:gdLst/>
              <a:ahLst/>
              <a:cxnLst/>
              <a:rect l="l" t="t" r="r" b="b"/>
              <a:pathLst>
                <a:path w="76990" h="70010" extrusionOk="0">
                  <a:moveTo>
                    <a:pt x="37766" y="1"/>
                  </a:moveTo>
                  <a:cubicBezTo>
                    <a:pt x="31054" y="1"/>
                    <a:pt x="33023" y="10218"/>
                    <a:pt x="35016" y="16172"/>
                  </a:cubicBezTo>
                  <a:cubicBezTo>
                    <a:pt x="37020" y="22135"/>
                    <a:pt x="36927" y="26406"/>
                    <a:pt x="32459" y="26406"/>
                  </a:cubicBezTo>
                  <a:cubicBezTo>
                    <a:pt x="32345" y="26406"/>
                    <a:pt x="32228" y="26403"/>
                    <a:pt x="32108" y="26397"/>
                  </a:cubicBezTo>
                  <a:cubicBezTo>
                    <a:pt x="28518" y="26210"/>
                    <a:pt x="23630" y="21614"/>
                    <a:pt x="20057" y="21614"/>
                  </a:cubicBezTo>
                  <a:cubicBezTo>
                    <a:pt x="18842" y="21614"/>
                    <a:pt x="17779" y="22146"/>
                    <a:pt x="16970" y="23565"/>
                  </a:cubicBezTo>
                  <a:cubicBezTo>
                    <a:pt x="14514" y="27876"/>
                    <a:pt x="22960" y="31385"/>
                    <a:pt x="25467" y="34117"/>
                  </a:cubicBezTo>
                  <a:cubicBezTo>
                    <a:pt x="26711" y="35474"/>
                    <a:pt x="29958" y="39815"/>
                    <a:pt x="22884" y="39815"/>
                  </a:cubicBezTo>
                  <a:cubicBezTo>
                    <a:pt x="22123" y="39815"/>
                    <a:pt x="21243" y="39765"/>
                    <a:pt x="20229" y="39656"/>
                  </a:cubicBezTo>
                  <a:cubicBezTo>
                    <a:pt x="16280" y="39229"/>
                    <a:pt x="12463" y="38696"/>
                    <a:pt x="9235" y="38696"/>
                  </a:cubicBezTo>
                  <a:cubicBezTo>
                    <a:pt x="3919" y="38696"/>
                    <a:pt x="197" y="40142"/>
                    <a:pt x="103" y="45896"/>
                  </a:cubicBezTo>
                  <a:cubicBezTo>
                    <a:pt x="1" y="51235"/>
                    <a:pt x="3477" y="53020"/>
                    <a:pt x="7775" y="53020"/>
                  </a:cubicBezTo>
                  <a:cubicBezTo>
                    <a:pt x="10822" y="53020"/>
                    <a:pt x="14281" y="52123"/>
                    <a:pt x="17171" y="50959"/>
                  </a:cubicBezTo>
                  <a:cubicBezTo>
                    <a:pt x="19988" y="49828"/>
                    <a:pt x="21861" y="49369"/>
                    <a:pt x="23057" y="49369"/>
                  </a:cubicBezTo>
                  <a:cubicBezTo>
                    <a:pt x="26287" y="49369"/>
                    <a:pt x="24576" y="52720"/>
                    <a:pt x="23186" y="55245"/>
                  </a:cubicBezTo>
                  <a:cubicBezTo>
                    <a:pt x="21507" y="58327"/>
                    <a:pt x="12083" y="64117"/>
                    <a:pt x="17096" y="68428"/>
                  </a:cubicBezTo>
                  <a:cubicBezTo>
                    <a:pt x="18017" y="69224"/>
                    <a:pt x="18907" y="69563"/>
                    <a:pt x="19767" y="69563"/>
                  </a:cubicBezTo>
                  <a:cubicBezTo>
                    <a:pt x="23561" y="69563"/>
                    <a:pt x="26773" y="62969"/>
                    <a:pt x="29552" y="60007"/>
                  </a:cubicBezTo>
                  <a:cubicBezTo>
                    <a:pt x="31407" y="58028"/>
                    <a:pt x="34154" y="56451"/>
                    <a:pt x="36712" y="56451"/>
                  </a:cubicBezTo>
                  <a:cubicBezTo>
                    <a:pt x="38854" y="56451"/>
                    <a:pt x="40864" y="57557"/>
                    <a:pt x="42108" y="60458"/>
                  </a:cubicBezTo>
                  <a:cubicBezTo>
                    <a:pt x="44272" y="65546"/>
                    <a:pt x="44754" y="70010"/>
                    <a:pt x="47932" y="70010"/>
                  </a:cubicBezTo>
                  <a:cubicBezTo>
                    <a:pt x="48730" y="70010"/>
                    <a:pt x="49698" y="69728"/>
                    <a:pt x="50905" y="69104"/>
                  </a:cubicBezTo>
                  <a:cubicBezTo>
                    <a:pt x="57472" y="65696"/>
                    <a:pt x="45467" y="57049"/>
                    <a:pt x="47748" y="53415"/>
                  </a:cubicBezTo>
                  <a:cubicBezTo>
                    <a:pt x="50003" y="49781"/>
                    <a:pt x="60229" y="53866"/>
                    <a:pt x="60229" y="48879"/>
                  </a:cubicBezTo>
                  <a:cubicBezTo>
                    <a:pt x="60229" y="43891"/>
                    <a:pt x="50454" y="45470"/>
                    <a:pt x="50229" y="42062"/>
                  </a:cubicBezTo>
                  <a:cubicBezTo>
                    <a:pt x="50041" y="39221"/>
                    <a:pt x="52534" y="37807"/>
                    <a:pt x="59421" y="37807"/>
                  </a:cubicBezTo>
                  <a:cubicBezTo>
                    <a:pt x="60797" y="37807"/>
                    <a:pt x="62348" y="37864"/>
                    <a:pt x="64088" y="37976"/>
                  </a:cubicBezTo>
                  <a:cubicBezTo>
                    <a:pt x="64527" y="38005"/>
                    <a:pt x="64953" y="38019"/>
                    <a:pt x="65364" y="38019"/>
                  </a:cubicBezTo>
                  <a:cubicBezTo>
                    <a:pt x="74749" y="38019"/>
                    <a:pt x="76990" y="30824"/>
                    <a:pt x="72284" y="25470"/>
                  </a:cubicBezTo>
                  <a:cubicBezTo>
                    <a:pt x="71344" y="24406"/>
                    <a:pt x="70086" y="23986"/>
                    <a:pt x="68655" y="23986"/>
                  </a:cubicBezTo>
                  <a:cubicBezTo>
                    <a:pt x="63284" y="23986"/>
                    <a:pt x="55468" y="29900"/>
                    <a:pt x="52823" y="29900"/>
                  </a:cubicBezTo>
                  <a:cubicBezTo>
                    <a:pt x="52470" y="29900"/>
                    <a:pt x="52209" y="29794"/>
                    <a:pt x="52058" y="29555"/>
                  </a:cubicBezTo>
                  <a:cubicBezTo>
                    <a:pt x="50454" y="27074"/>
                    <a:pt x="57096" y="24894"/>
                    <a:pt x="57497" y="21159"/>
                  </a:cubicBezTo>
                  <a:cubicBezTo>
                    <a:pt x="57736" y="19145"/>
                    <a:pt x="56559" y="18104"/>
                    <a:pt x="55001" y="18104"/>
                  </a:cubicBezTo>
                  <a:cubicBezTo>
                    <a:pt x="53787" y="18104"/>
                    <a:pt x="52342" y="18736"/>
                    <a:pt x="51156" y="20031"/>
                  </a:cubicBezTo>
                  <a:cubicBezTo>
                    <a:pt x="49768" y="21534"/>
                    <a:pt x="47908" y="22447"/>
                    <a:pt x="46266" y="22447"/>
                  </a:cubicBezTo>
                  <a:cubicBezTo>
                    <a:pt x="44676" y="22447"/>
                    <a:pt x="43290" y="21590"/>
                    <a:pt x="42735" y="19580"/>
                  </a:cubicBezTo>
                  <a:cubicBezTo>
                    <a:pt x="41607" y="15470"/>
                    <a:pt x="45918" y="708"/>
                    <a:pt x="38424" y="31"/>
                  </a:cubicBezTo>
                  <a:cubicBezTo>
                    <a:pt x="38196" y="11"/>
                    <a:pt x="37977" y="1"/>
                    <a:pt x="37766" y="1"/>
                  </a:cubicBezTo>
                  <a:close/>
                </a:path>
              </a:pathLst>
            </a:custGeom>
            <a:solidFill>
              <a:schemeClr val="accent3"/>
            </a:solidFill>
            <a:ln>
              <a:noFill/>
            </a:ln>
            <a:effectLst>
              <a:outerShdw blurRad="228600" dist="57150" dir="5400000" algn="bl" rotWithShape="0">
                <a:schemeClr val="dk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445;p28">
              <a:extLst>
                <a:ext uri="{FF2B5EF4-FFF2-40B4-BE49-F238E27FC236}">
                  <a16:creationId xmlns:a16="http://schemas.microsoft.com/office/drawing/2014/main" id="{C880F468-35BB-15C3-B654-3C319A2DAD0E}"/>
                </a:ext>
              </a:extLst>
            </p:cNvPr>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446;p28">
              <a:extLst>
                <a:ext uri="{FF2B5EF4-FFF2-40B4-BE49-F238E27FC236}">
                  <a16:creationId xmlns:a16="http://schemas.microsoft.com/office/drawing/2014/main" id="{59D52E71-A46A-8225-1FD7-4DEFC46548E9}"/>
                </a:ext>
              </a:extLst>
            </p:cNvPr>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447;p28">
              <a:extLst>
                <a:ext uri="{FF2B5EF4-FFF2-40B4-BE49-F238E27FC236}">
                  <a16:creationId xmlns:a16="http://schemas.microsoft.com/office/drawing/2014/main" id="{BC507610-2944-A5AD-70F6-94B56C7C0ABD}"/>
                </a:ext>
              </a:extLst>
            </p:cNvPr>
            <p:cNvSpPr/>
            <p:nvPr/>
          </p:nvSpPr>
          <p:spPr>
            <a:xfrm>
              <a:off x="10802425" y="-242625"/>
              <a:ext cx="50150" cy="38925"/>
            </a:xfrm>
            <a:custGeom>
              <a:avLst/>
              <a:gdLst/>
              <a:ahLst/>
              <a:cxnLst/>
              <a:rect l="l" t="t" r="r" b="b"/>
              <a:pathLst>
                <a:path w="2006" h="1557" extrusionOk="0">
                  <a:moveTo>
                    <a:pt x="1174" y="0"/>
                  </a:moveTo>
                  <a:cubicBezTo>
                    <a:pt x="1004" y="0"/>
                    <a:pt x="823" y="45"/>
                    <a:pt x="652" y="139"/>
                  </a:cubicBezTo>
                  <a:cubicBezTo>
                    <a:pt x="201" y="365"/>
                    <a:pt x="1" y="866"/>
                    <a:pt x="201" y="1217"/>
                  </a:cubicBezTo>
                  <a:cubicBezTo>
                    <a:pt x="326" y="1435"/>
                    <a:pt x="577" y="1557"/>
                    <a:pt x="858" y="1557"/>
                  </a:cubicBezTo>
                  <a:cubicBezTo>
                    <a:pt x="1028" y="1557"/>
                    <a:pt x="1209" y="1512"/>
                    <a:pt x="1379" y="1417"/>
                  </a:cubicBezTo>
                  <a:cubicBezTo>
                    <a:pt x="1805" y="1167"/>
                    <a:pt x="2006" y="691"/>
                    <a:pt x="1830" y="340"/>
                  </a:cubicBezTo>
                  <a:cubicBezTo>
                    <a:pt x="1706" y="121"/>
                    <a:pt x="1454" y="0"/>
                    <a:pt x="11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448;p28">
              <a:extLst>
                <a:ext uri="{FF2B5EF4-FFF2-40B4-BE49-F238E27FC236}">
                  <a16:creationId xmlns:a16="http://schemas.microsoft.com/office/drawing/2014/main" id="{59F2BB7B-2CD6-9C63-0D37-17EEE97BA858}"/>
                </a:ext>
              </a:extLst>
            </p:cNvPr>
            <p:cNvSpPr/>
            <p:nvPr/>
          </p:nvSpPr>
          <p:spPr>
            <a:xfrm>
              <a:off x="11264850" y="430300"/>
              <a:ext cx="49525" cy="39250"/>
            </a:xfrm>
            <a:custGeom>
              <a:avLst/>
              <a:gdLst/>
              <a:ahLst/>
              <a:cxnLst/>
              <a:rect l="l" t="t" r="r" b="b"/>
              <a:pathLst>
                <a:path w="1981" h="1570" extrusionOk="0">
                  <a:moveTo>
                    <a:pt x="1148" y="1"/>
                  </a:moveTo>
                  <a:cubicBezTo>
                    <a:pt x="978" y="1"/>
                    <a:pt x="797" y="45"/>
                    <a:pt x="627" y="140"/>
                  </a:cubicBezTo>
                  <a:cubicBezTo>
                    <a:pt x="201" y="390"/>
                    <a:pt x="0" y="867"/>
                    <a:pt x="176" y="1217"/>
                  </a:cubicBezTo>
                  <a:cubicBezTo>
                    <a:pt x="301" y="1452"/>
                    <a:pt x="553" y="1570"/>
                    <a:pt x="835" y="1570"/>
                  </a:cubicBezTo>
                  <a:cubicBezTo>
                    <a:pt x="1005" y="1570"/>
                    <a:pt x="1184" y="1528"/>
                    <a:pt x="1353" y="1443"/>
                  </a:cubicBezTo>
                  <a:cubicBezTo>
                    <a:pt x="1780" y="1192"/>
                    <a:pt x="1980" y="691"/>
                    <a:pt x="1805" y="340"/>
                  </a:cubicBezTo>
                  <a:cubicBezTo>
                    <a:pt x="1680" y="122"/>
                    <a:pt x="1429" y="1"/>
                    <a:pt x="1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449;p28">
              <a:extLst>
                <a:ext uri="{FF2B5EF4-FFF2-40B4-BE49-F238E27FC236}">
                  <a16:creationId xmlns:a16="http://schemas.microsoft.com/office/drawing/2014/main" id="{F3F8CBE6-CB6B-1A41-499B-9A31E9100575}"/>
                </a:ext>
              </a:extLst>
            </p:cNvPr>
            <p:cNvSpPr/>
            <p:nvPr/>
          </p:nvSpPr>
          <p:spPr>
            <a:xfrm>
              <a:off x="10398625" y="-95275"/>
              <a:ext cx="220875" cy="149625"/>
            </a:xfrm>
            <a:custGeom>
              <a:avLst/>
              <a:gdLst/>
              <a:ahLst/>
              <a:cxnLst/>
              <a:rect l="l" t="t" r="r" b="b"/>
              <a:pathLst>
                <a:path w="8835" h="5985" extrusionOk="0">
                  <a:moveTo>
                    <a:pt x="7381" y="0"/>
                  </a:moveTo>
                  <a:cubicBezTo>
                    <a:pt x="3923" y="0"/>
                    <a:pt x="408" y="1703"/>
                    <a:pt x="37" y="5524"/>
                  </a:cubicBezTo>
                  <a:cubicBezTo>
                    <a:pt x="0" y="5834"/>
                    <a:pt x="215" y="5984"/>
                    <a:pt x="450" y="5984"/>
                  </a:cubicBezTo>
                  <a:cubicBezTo>
                    <a:pt x="690" y="5984"/>
                    <a:pt x="952" y="5827"/>
                    <a:pt x="990" y="5524"/>
                  </a:cubicBezTo>
                  <a:cubicBezTo>
                    <a:pt x="1288" y="2316"/>
                    <a:pt x="4434" y="951"/>
                    <a:pt x="7404" y="951"/>
                  </a:cubicBezTo>
                  <a:cubicBezTo>
                    <a:pt x="7682" y="951"/>
                    <a:pt x="7960" y="964"/>
                    <a:pt x="8233" y="987"/>
                  </a:cubicBezTo>
                  <a:cubicBezTo>
                    <a:pt x="8248" y="988"/>
                    <a:pt x="8263" y="989"/>
                    <a:pt x="8278" y="989"/>
                  </a:cubicBezTo>
                  <a:cubicBezTo>
                    <a:pt x="8834" y="989"/>
                    <a:pt x="8819" y="84"/>
                    <a:pt x="8233" y="35"/>
                  </a:cubicBezTo>
                  <a:cubicBezTo>
                    <a:pt x="7950" y="12"/>
                    <a:pt x="7666" y="0"/>
                    <a:pt x="7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450;p28">
              <a:extLst>
                <a:ext uri="{FF2B5EF4-FFF2-40B4-BE49-F238E27FC236}">
                  <a16:creationId xmlns:a16="http://schemas.microsoft.com/office/drawing/2014/main" id="{51228523-C245-C70B-F9EC-7E5B8A9D2AB2}"/>
                </a:ext>
              </a:extLst>
            </p:cNvPr>
            <p:cNvSpPr/>
            <p:nvPr/>
          </p:nvSpPr>
          <p:spPr>
            <a:xfrm>
              <a:off x="11486225" y="476450"/>
              <a:ext cx="152225" cy="107350"/>
            </a:xfrm>
            <a:custGeom>
              <a:avLst/>
              <a:gdLst/>
              <a:ahLst/>
              <a:cxnLst/>
              <a:rect l="l" t="t" r="r" b="b"/>
              <a:pathLst>
                <a:path w="6089" h="4294" extrusionOk="0">
                  <a:moveTo>
                    <a:pt x="593" y="0"/>
                  </a:moveTo>
                  <a:cubicBezTo>
                    <a:pt x="294" y="0"/>
                    <a:pt x="0" y="223"/>
                    <a:pt x="118" y="574"/>
                  </a:cubicBezTo>
                  <a:cubicBezTo>
                    <a:pt x="727" y="2524"/>
                    <a:pt x="2176" y="4293"/>
                    <a:pt x="4131" y="4293"/>
                  </a:cubicBezTo>
                  <a:cubicBezTo>
                    <a:pt x="4588" y="4293"/>
                    <a:pt x="5073" y="4197"/>
                    <a:pt x="5581" y="3983"/>
                  </a:cubicBezTo>
                  <a:cubicBezTo>
                    <a:pt x="6089" y="3762"/>
                    <a:pt x="5800" y="3037"/>
                    <a:pt x="5313" y="3037"/>
                  </a:cubicBezTo>
                  <a:cubicBezTo>
                    <a:pt x="5247" y="3037"/>
                    <a:pt x="5177" y="3051"/>
                    <a:pt x="5105" y="3081"/>
                  </a:cubicBezTo>
                  <a:cubicBezTo>
                    <a:pt x="4761" y="3231"/>
                    <a:pt x="4430" y="3299"/>
                    <a:pt x="4116" y="3299"/>
                  </a:cubicBezTo>
                  <a:cubicBezTo>
                    <a:pt x="2650" y="3299"/>
                    <a:pt x="1549" y="1819"/>
                    <a:pt x="1095" y="374"/>
                  </a:cubicBezTo>
                  <a:cubicBezTo>
                    <a:pt x="1022" y="113"/>
                    <a:pt x="806"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451;p28">
              <a:extLst>
                <a:ext uri="{FF2B5EF4-FFF2-40B4-BE49-F238E27FC236}">
                  <a16:creationId xmlns:a16="http://schemas.microsoft.com/office/drawing/2014/main" id="{52FBAE54-5DF6-A291-5EE5-F3B724FC6E9B}"/>
                </a:ext>
              </a:extLst>
            </p:cNvPr>
            <p:cNvSpPr/>
            <p:nvPr/>
          </p:nvSpPr>
          <p:spPr>
            <a:xfrm>
              <a:off x="10796125" y="-519650"/>
              <a:ext cx="174600" cy="66050"/>
            </a:xfrm>
            <a:custGeom>
              <a:avLst/>
              <a:gdLst/>
              <a:ahLst/>
              <a:cxnLst/>
              <a:rect l="l" t="t" r="r" b="b"/>
              <a:pathLst>
                <a:path w="6984" h="2642" extrusionOk="0">
                  <a:moveTo>
                    <a:pt x="3336" y="1"/>
                  </a:moveTo>
                  <a:cubicBezTo>
                    <a:pt x="2056" y="1"/>
                    <a:pt x="870" y="559"/>
                    <a:pt x="178" y="1972"/>
                  </a:cubicBezTo>
                  <a:cubicBezTo>
                    <a:pt x="0" y="2359"/>
                    <a:pt x="320" y="2642"/>
                    <a:pt x="644" y="2642"/>
                  </a:cubicBezTo>
                  <a:cubicBezTo>
                    <a:pt x="825" y="2642"/>
                    <a:pt x="1006" y="2554"/>
                    <a:pt x="1105" y="2348"/>
                  </a:cubicBezTo>
                  <a:cubicBezTo>
                    <a:pt x="1593" y="1371"/>
                    <a:pt x="2438" y="994"/>
                    <a:pt x="3355" y="994"/>
                  </a:cubicBezTo>
                  <a:cubicBezTo>
                    <a:pt x="4225" y="994"/>
                    <a:pt x="5160" y="1334"/>
                    <a:pt x="5917" y="1822"/>
                  </a:cubicBezTo>
                  <a:cubicBezTo>
                    <a:pt x="6007" y="1875"/>
                    <a:pt x="6099" y="1898"/>
                    <a:pt x="6186" y="1898"/>
                  </a:cubicBezTo>
                  <a:cubicBezTo>
                    <a:pt x="6635" y="1898"/>
                    <a:pt x="6984" y="1292"/>
                    <a:pt x="6544" y="1020"/>
                  </a:cubicBezTo>
                  <a:cubicBezTo>
                    <a:pt x="5568" y="400"/>
                    <a:pt x="4418" y="1"/>
                    <a:pt x="3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452;p28">
              <a:extLst>
                <a:ext uri="{FF2B5EF4-FFF2-40B4-BE49-F238E27FC236}">
                  <a16:creationId xmlns:a16="http://schemas.microsoft.com/office/drawing/2014/main" id="{CAA8F1A4-2975-9838-996A-0FED37DD04BE}"/>
                </a:ext>
              </a:extLst>
            </p:cNvPr>
            <p:cNvSpPr/>
            <p:nvPr/>
          </p:nvSpPr>
          <p:spPr>
            <a:xfrm>
              <a:off x="11258600" y="-1062925"/>
              <a:ext cx="147375" cy="224000"/>
            </a:xfrm>
            <a:custGeom>
              <a:avLst/>
              <a:gdLst/>
              <a:ahLst/>
              <a:cxnLst/>
              <a:rect l="l" t="t" r="r" b="b"/>
              <a:pathLst>
                <a:path w="5895" h="8960" extrusionOk="0">
                  <a:moveTo>
                    <a:pt x="1716" y="1"/>
                  </a:moveTo>
                  <a:cubicBezTo>
                    <a:pt x="1358" y="1"/>
                    <a:pt x="971" y="54"/>
                    <a:pt x="551" y="169"/>
                  </a:cubicBezTo>
                  <a:cubicBezTo>
                    <a:pt x="1" y="307"/>
                    <a:pt x="163" y="1093"/>
                    <a:pt x="655" y="1093"/>
                  </a:cubicBezTo>
                  <a:cubicBezTo>
                    <a:pt x="701" y="1093"/>
                    <a:pt x="750" y="1086"/>
                    <a:pt x="801" y="1071"/>
                  </a:cubicBezTo>
                  <a:cubicBezTo>
                    <a:pt x="1116" y="986"/>
                    <a:pt x="1406" y="947"/>
                    <a:pt x="1675" y="947"/>
                  </a:cubicBezTo>
                  <a:cubicBezTo>
                    <a:pt x="4804" y="947"/>
                    <a:pt x="4900" y="6366"/>
                    <a:pt x="4761" y="8490"/>
                  </a:cubicBezTo>
                  <a:cubicBezTo>
                    <a:pt x="4736" y="8803"/>
                    <a:pt x="4962" y="8960"/>
                    <a:pt x="5197" y="8960"/>
                  </a:cubicBezTo>
                  <a:cubicBezTo>
                    <a:pt x="5432" y="8960"/>
                    <a:pt x="5676" y="8803"/>
                    <a:pt x="5689" y="8490"/>
                  </a:cubicBezTo>
                  <a:cubicBezTo>
                    <a:pt x="5894" y="5725"/>
                    <a:pt x="5412" y="1"/>
                    <a:pt x="1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453;p28">
              <a:extLst>
                <a:ext uri="{FF2B5EF4-FFF2-40B4-BE49-F238E27FC236}">
                  <a16:creationId xmlns:a16="http://schemas.microsoft.com/office/drawing/2014/main" id="{024F3614-4E6D-8181-B5A6-DA7608BC39D4}"/>
                </a:ext>
              </a:extLst>
            </p:cNvPr>
            <p:cNvSpPr/>
            <p:nvPr/>
          </p:nvSpPr>
          <p:spPr>
            <a:xfrm>
              <a:off x="10669875" y="-720575"/>
              <a:ext cx="1146375" cy="1141600"/>
            </a:xfrm>
            <a:custGeom>
              <a:avLst/>
              <a:gdLst/>
              <a:ahLst/>
              <a:cxnLst/>
              <a:rect l="l" t="t" r="r" b="b"/>
              <a:pathLst>
                <a:path w="45855" h="45664" extrusionOk="0">
                  <a:moveTo>
                    <a:pt x="26745" y="1"/>
                  </a:moveTo>
                  <a:cubicBezTo>
                    <a:pt x="25798" y="1"/>
                    <a:pt x="24901" y="1239"/>
                    <a:pt x="25253" y="3192"/>
                  </a:cubicBezTo>
                  <a:cubicBezTo>
                    <a:pt x="25729" y="5698"/>
                    <a:pt x="25253" y="11513"/>
                    <a:pt x="22320" y="12891"/>
                  </a:cubicBezTo>
                  <a:cubicBezTo>
                    <a:pt x="21713" y="13177"/>
                    <a:pt x="21081" y="13285"/>
                    <a:pt x="20439" y="13285"/>
                  </a:cubicBezTo>
                  <a:cubicBezTo>
                    <a:pt x="18432" y="13285"/>
                    <a:pt x="16323" y="12230"/>
                    <a:pt x="14545" y="12230"/>
                  </a:cubicBezTo>
                  <a:cubicBezTo>
                    <a:pt x="14144" y="12230"/>
                    <a:pt x="13760" y="12283"/>
                    <a:pt x="13398" y="12415"/>
                  </a:cubicBezTo>
                  <a:cubicBezTo>
                    <a:pt x="10942" y="13317"/>
                    <a:pt x="13774" y="17478"/>
                    <a:pt x="15578" y="19107"/>
                  </a:cubicBezTo>
                  <a:cubicBezTo>
                    <a:pt x="17383" y="20736"/>
                    <a:pt x="17859" y="22992"/>
                    <a:pt x="14551" y="25523"/>
                  </a:cubicBezTo>
                  <a:cubicBezTo>
                    <a:pt x="11218" y="28054"/>
                    <a:pt x="3072" y="26300"/>
                    <a:pt x="1368" y="28856"/>
                  </a:cubicBezTo>
                  <a:cubicBezTo>
                    <a:pt x="0" y="30898"/>
                    <a:pt x="2739" y="32563"/>
                    <a:pt x="5928" y="32563"/>
                  </a:cubicBezTo>
                  <a:cubicBezTo>
                    <a:pt x="6772" y="32563"/>
                    <a:pt x="7647" y="32447"/>
                    <a:pt x="8486" y="32190"/>
                  </a:cubicBezTo>
                  <a:cubicBezTo>
                    <a:pt x="9587" y="31852"/>
                    <a:pt x="10471" y="31714"/>
                    <a:pt x="11185" y="31714"/>
                  </a:cubicBezTo>
                  <a:cubicBezTo>
                    <a:pt x="13072" y="31714"/>
                    <a:pt x="13775" y="32682"/>
                    <a:pt x="14175" y="33518"/>
                  </a:cubicBezTo>
                  <a:cubicBezTo>
                    <a:pt x="15679" y="36826"/>
                    <a:pt x="9413" y="45272"/>
                    <a:pt x="11794" y="45648"/>
                  </a:cubicBezTo>
                  <a:cubicBezTo>
                    <a:pt x="11853" y="45658"/>
                    <a:pt x="11915" y="45663"/>
                    <a:pt x="11981" y="45663"/>
                  </a:cubicBezTo>
                  <a:cubicBezTo>
                    <a:pt x="14567" y="45663"/>
                    <a:pt x="22232" y="38150"/>
                    <a:pt x="25679" y="37979"/>
                  </a:cubicBezTo>
                  <a:cubicBezTo>
                    <a:pt x="25716" y="37978"/>
                    <a:pt x="25753" y="37977"/>
                    <a:pt x="25790" y="37977"/>
                  </a:cubicBezTo>
                  <a:cubicBezTo>
                    <a:pt x="28932" y="37977"/>
                    <a:pt x="31467" y="43603"/>
                    <a:pt x="32770" y="43603"/>
                  </a:cubicBezTo>
                  <a:cubicBezTo>
                    <a:pt x="32910" y="43603"/>
                    <a:pt x="33037" y="43537"/>
                    <a:pt x="33147" y="43393"/>
                  </a:cubicBezTo>
                  <a:cubicBezTo>
                    <a:pt x="34300" y="41864"/>
                    <a:pt x="30566" y="36927"/>
                    <a:pt x="31619" y="34947"/>
                  </a:cubicBezTo>
                  <a:cubicBezTo>
                    <a:pt x="32671" y="32942"/>
                    <a:pt x="41017" y="34370"/>
                    <a:pt x="41117" y="32465"/>
                  </a:cubicBezTo>
                  <a:cubicBezTo>
                    <a:pt x="41193" y="30586"/>
                    <a:pt x="33899" y="28581"/>
                    <a:pt x="34752" y="24997"/>
                  </a:cubicBezTo>
                  <a:cubicBezTo>
                    <a:pt x="35604" y="21438"/>
                    <a:pt x="45854" y="20335"/>
                    <a:pt x="45704" y="18430"/>
                  </a:cubicBezTo>
                  <a:cubicBezTo>
                    <a:pt x="45554" y="16525"/>
                    <a:pt x="39488" y="17954"/>
                    <a:pt x="37132" y="16400"/>
                  </a:cubicBezTo>
                  <a:cubicBezTo>
                    <a:pt x="34752" y="14821"/>
                    <a:pt x="41193" y="8555"/>
                    <a:pt x="40340" y="7528"/>
                  </a:cubicBezTo>
                  <a:cubicBezTo>
                    <a:pt x="40220" y="7379"/>
                    <a:pt x="40040" y="7316"/>
                    <a:pt x="39808" y="7316"/>
                  </a:cubicBezTo>
                  <a:cubicBezTo>
                    <a:pt x="38480" y="7316"/>
                    <a:pt x="35465" y="9384"/>
                    <a:pt x="32409" y="9384"/>
                  </a:cubicBezTo>
                  <a:cubicBezTo>
                    <a:pt x="32212" y="9384"/>
                    <a:pt x="32016" y="9376"/>
                    <a:pt x="31819" y="9357"/>
                  </a:cubicBezTo>
                  <a:cubicBezTo>
                    <a:pt x="28010" y="9032"/>
                    <a:pt x="28686" y="1262"/>
                    <a:pt x="27533" y="310"/>
                  </a:cubicBezTo>
                  <a:cubicBezTo>
                    <a:pt x="27285" y="100"/>
                    <a:pt x="27013" y="1"/>
                    <a:pt x="26745" y="1"/>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454;p28">
              <a:extLst>
                <a:ext uri="{FF2B5EF4-FFF2-40B4-BE49-F238E27FC236}">
                  <a16:creationId xmlns:a16="http://schemas.microsoft.com/office/drawing/2014/main" id="{19B43D80-265D-10AE-95E9-E50D002001B5}"/>
                </a:ext>
              </a:extLst>
            </p:cNvPr>
            <p:cNvSpPr/>
            <p:nvPr/>
          </p:nvSpPr>
          <p:spPr>
            <a:xfrm>
              <a:off x="11511700" y="-410200"/>
              <a:ext cx="95275" cy="153525"/>
            </a:xfrm>
            <a:custGeom>
              <a:avLst/>
              <a:gdLst/>
              <a:ahLst/>
              <a:cxnLst/>
              <a:rect l="l" t="t" r="r" b="b"/>
              <a:pathLst>
                <a:path w="3811" h="6141" extrusionOk="0">
                  <a:moveTo>
                    <a:pt x="2282" y="0"/>
                  </a:moveTo>
                  <a:cubicBezTo>
                    <a:pt x="2281" y="0"/>
                    <a:pt x="2156" y="50"/>
                    <a:pt x="1956" y="176"/>
                  </a:cubicBezTo>
                  <a:cubicBezTo>
                    <a:pt x="1755" y="301"/>
                    <a:pt x="1480" y="526"/>
                    <a:pt x="1204" y="827"/>
                  </a:cubicBezTo>
                  <a:cubicBezTo>
                    <a:pt x="903" y="1128"/>
                    <a:pt x="602" y="1504"/>
                    <a:pt x="377" y="2005"/>
                  </a:cubicBezTo>
                  <a:cubicBezTo>
                    <a:pt x="151" y="2506"/>
                    <a:pt x="1" y="3133"/>
                    <a:pt x="126" y="3785"/>
                  </a:cubicBezTo>
                  <a:cubicBezTo>
                    <a:pt x="201" y="4110"/>
                    <a:pt x="327" y="4436"/>
                    <a:pt x="502" y="4687"/>
                  </a:cubicBezTo>
                  <a:cubicBezTo>
                    <a:pt x="677" y="4963"/>
                    <a:pt x="903" y="5188"/>
                    <a:pt x="1129" y="5364"/>
                  </a:cubicBezTo>
                  <a:cubicBezTo>
                    <a:pt x="1354" y="5539"/>
                    <a:pt x="1580" y="5664"/>
                    <a:pt x="1805" y="5765"/>
                  </a:cubicBezTo>
                  <a:cubicBezTo>
                    <a:pt x="2031" y="5865"/>
                    <a:pt x="2256" y="5940"/>
                    <a:pt x="2457" y="5990"/>
                  </a:cubicBezTo>
                  <a:cubicBezTo>
                    <a:pt x="2657" y="6040"/>
                    <a:pt x="2833" y="6065"/>
                    <a:pt x="3008" y="6090"/>
                  </a:cubicBezTo>
                  <a:cubicBezTo>
                    <a:pt x="3159" y="6115"/>
                    <a:pt x="3309" y="6141"/>
                    <a:pt x="3434" y="6141"/>
                  </a:cubicBezTo>
                  <a:lnTo>
                    <a:pt x="3810" y="6141"/>
                  </a:lnTo>
                  <a:cubicBezTo>
                    <a:pt x="3810" y="6141"/>
                    <a:pt x="3710" y="6040"/>
                    <a:pt x="3510" y="5915"/>
                  </a:cubicBezTo>
                  <a:cubicBezTo>
                    <a:pt x="3309" y="5790"/>
                    <a:pt x="3033" y="5614"/>
                    <a:pt x="2733" y="5389"/>
                  </a:cubicBezTo>
                  <a:cubicBezTo>
                    <a:pt x="2557" y="5288"/>
                    <a:pt x="2407" y="5163"/>
                    <a:pt x="2256" y="5038"/>
                  </a:cubicBezTo>
                  <a:cubicBezTo>
                    <a:pt x="2106" y="4887"/>
                    <a:pt x="1931" y="4762"/>
                    <a:pt x="1805" y="4612"/>
                  </a:cubicBezTo>
                  <a:cubicBezTo>
                    <a:pt x="1730" y="4537"/>
                    <a:pt x="1680" y="4436"/>
                    <a:pt x="1605" y="4361"/>
                  </a:cubicBezTo>
                  <a:cubicBezTo>
                    <a:pt x="1555" y="4286"/>
                    <a:pt x="1505" y="4211"/>
                    <a:pt x="1454" y="4110"/>
                  </a:cubicBezTo>
                  <a:cubicBezTo>
                    <a:pt x="1354" y="3935"/>
                    <a:pt x="1304" y="3760"/>
                    <a:pt x="1254" y="3584"/>
                  </a:cubicBezTo>
                  <a:cubicBezTo>
                    <a:pt x="1204" y="3384"/>
                    <a:pt x="1204" y="3183"/>
                    <a:pt x="1229" y="2983"/>
                  </a:cubicBezTo>
                  <a:cubicBezTo>
                    <a:pt x="1229" y="2782"/>
                    <a:pt x="1279" y="2557"/>
                    <a:pt x="1329" y="2356"/>
                  </a:cubicBezTo>
                  <a:cubicBezTo>
                    <a:pt x="1429" y="1930"/>
                    <a:pt x="1580" y="1529"/>
                    <a:pt x="1730" y="1178"/>
                  </a:cubicBezTo>
                  <a:cubicBezTo>
                    <a:pt x="1881" y="827"/>
                    <a:pt x="2031" y="526"/>
                    <a:pt x="2131" y="326"/>
                  </a:cubicBezTo>
                  <a:cubicBezTo>
                    <a:pt x="2231" y="125"/>
                    <a:pt x="2282" y="0"/>
                    <a:pt x="2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455;p28">
              <a:extLst>
                <a:ext uri="{FF2B5EF4-FFF2-40B4-BE49-F238E27FC236}">
                  <a16:creationId xmlns:a16="http://schemas.microsoft.com/office/drawing/2014/main" id="{2F8DFB2E-9444-CE6D-D3CD-3E035774D107}"/>
                </a:ext>
              </a:extLst>
            </p:cNvPr>
            <p:cNvSpPr/>
            <p:nvPr/>
          </p:nvSpPr>
          <p:spPr>
            <a:xfrm>
              <a:off x="11377000" y="54225"/>
              <a:ext cx="125950" cy="112650"/>
            </a:xfrm>
            <a:custGeom>
              <a:avLst/>
              <a:gdLst/>
              <a:ahLst/>
              <a:cxnLst/>
              <a:rect l="l" t="t" r="r" b="b"/>
              <a:pathLst>
                <a:path w="5038" h="4506" extrusionOk="0">
                  <a:moveTo>
                    <a:pt x="2892" y="1"/>
                  </a:moveTo>
                  <a:cubicBezTo>
                    <a:pt x="2776" y="1"/>
                    <a:pt x="2657" y="7"/>
                    <a:pt x="2532" y="20"/>
                  </a:cubicBezTo>
                  <a:cubicBezTo>
                    <a:pt x="2281" y="45"/>
                    <a:pt x="2030" y="95"/>
                    <a:pt x="1755" y="170"/>
                  </a:cubicBezTo>
                  <a:cubicBezTo>
                    <a:pt x="1504" y="245"/>
                    <a:pt x="1228" y="371"/>
                    <a:pt x="978" y="546"/>
                  </a:cubicBezTo>
                  <a:cubicBezTo>
                    <a:pt x="727" y="721"/>
                    <a:pt x="502" y="972"/>
                    <a:pt x="351" y="1223"/>
                  </a:cubicBezTo>
                  <a:cubicBezTo>
                    <a:pt x="176" y="1498"/>
                    <a:pt x="101" y="1799"/>
                    <a:pt x="50" y="2075"/>
                  </a:cubicBezTo>
                  <a:cubicBezTo>
                    <a:pt x="0" y="2651"/>
                    <a:pt x="126" y="3102"/>
                    <a:pt x="301" y="3478"/>
                  </a:cubicBezTo>
                  <a:cubicBezTo>
                    <a:pt x="627" y="4205"/>
                    <a:pt x="1053" y="4506"/>
                    <a:pt x="1053" y="4506"/>
                  </a:cubicBezTo>
                  <a:cubicBezTo>
                    <a:pt x="1053" y="4506"/>
                    <a:pt x="1028" y="4381"/>
                    <a:pt x="1003" y="4180"/>
                  </a:cubicBezTo>
                  <a:cubicBezTo>
                    <a:pt x="978" y="3955"/>
                    <a:pt x="928" y="3654"/>
                    <a:pt x="928" y="3328"/>
                  </a:cubicBezTo>
                  <a:cubicBezTo>
                    <a:pt x="928" y="2977"/>
                    <a:pt x="953" y="2601"/>
                    <a:pt x="1053" y="2275"/>
                  </a:cubicBezTo>
                  <a:cubicBezTo>
                    <a:pt x="1103" y="2100"/>
                    <a:pt x="1178" y="1950"/>
                    <a:pt x="1279" y="1824"/>
                  </a:cubicBezTo>
                  <a:cubicBezTo>
                    <a:pt x="1379" y="1699"/>
                    <a:pt x="1479" y="1574"/>
                    <a:pt x="1629" y="1473"/>
                  </a:cubicBezTo>
                  <a:cubicBezTo>
                    <a:pt x="1780" y="1373"/>
                    <a:pt x="1955" y="1298"/>
                    <a:pt x="2131" y="1223"/>
                  </a:cubicBezTo>
                  <a:cubicBezTo>
                    <a:pt x="2306" y="1148"/>
                    <a:pt x="2507" y="1072"/>
                    <a:pt x="2707" y="1022"/>
                  </a:cubicBezTo>
                  <a:cubicBezTo>
                    <a:pt x="2908" y="972"/>
                    <a:pt x="3108" y="922"/>
                    <a:pt x="3284" y="872"/>
                  </a:cubicBezTo>
                  <a:cubicBezTo>
                    <a:pt x="3484" y="822"/>
                    <a:pt x="3685" y="797"/>
                    <a:pt x="3835" y="747"/>
                  </a:cubicBezTo>
                  <a:cubicBezTo>
                    <a:pt x="4186" y="671"/>
                    <a:pt x="4487" y="621"/>
                    <a:pt x="4712" y="571"/>
                  </a:cubicBezTo>
                  <a:cubicBezTo>
                    <a:pt x="4913" y="521"/>
                    <a:pt x="5038" y="471"/>
                    <a:pt x="5038" y="471"/>
                  </a:cubicBezTo>
                  <a:cubicBezTo>
                    <a:pt x="5038" y="471"/>
                    <a:pt x="4938" y="421"/>
                    <a:pt x="4737" y="346"/>
                  </a:cubicBezTo>
                  <a:cubicBezTo>
                    <a:pt x="4612" y="295"/>
                    <a:pt x="4487" y="245"/>
                    <a:pt x="4336" y="220"/>
                  </a:cubicBezTo>
                  <a:cubicBezTo>
                    <a:pt x="4211" y="170"/>
                    <a:pt x="4035" y="120"/>
                    <a:pt x="3835" y="95"/>
                  </a:cubicBezTo>
                  <a:cubicBezTo>
                    <a:pt x="3659" y="70"/>
                    <a:pt x="3459" y="20"/>
                    <a:pt x="3233" y="20"/>
                  </a:cubicBezTo>
                  <a:cubicBezTo>
                    <a:pt x="3121" y="7"/>
                    <a:pt x="3008" y="1"/>
                    <a:pt x="2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456;p28">
              <a:extLst>
                <a:ext uri="{FF2B5EF4-FFF2-40B4-BE49-F238E27FC236}">
                  <a16:creationId xmlns:a16="http://schemas.microsoft.com/office/drawing/2014/main" id="{658B01A4-F564-445B-CBF7-AAE33AAC06F3}"/>
                </a:ext>
              </a:extLst>
            </p:cNvPr>
            <p:cNvSpPr/>
            <p:nvPr/>
          </p:nvSpPr>
          <p:spPr>
            <a:xfrm>
              <a:off x="11130750" y="-241025"/>
              <a:ext cx="72700" cy="166675"/>
            </a:xfrm>
            <a:custGeom>
              <a:avLst/>
              <a:gdLst/>
              <a:ahLst/>
              <a:cxnLst/>
              <a:rect l="l" t="t" r="r" b="b"/>
              <a:pathLst>
                <a:path w="2908" h="6667" extrusionOk="0">
                  <a:moveTo>
                    <a:pt x="527" y="0"/>
                  </a:moveTo>
                  <a:lnTo>
                    <a:pt x="527" y="0"/>
                  </a:lnTo>
                  <a:cubicBezTo>
                    <a:pt x="527" y="0"/>
                    <a:pt x="602" y="125"/>
                    <a:pt x="702" y="326"/>
                  </a:cubicBezTo>
                  <a:cubicBezTo>
                    <a:pt x="803" y="526"/>
                    <a:pt x="953" y="802"/>
                    <a:pt x="1128" y="1153"/>
                  </a:cubicBezTo>
                  <a:cubicBezTo>
                    <a:pt x="1429" y="1805"/>
                    <a:pt x="1805" y="2682"/>
                    <a:pt x="1755" y="3509"/>
                  </a:cubicBezTo>
                  <a:cubicBezTo>
                    <a:pt x="1730" y="3709"/>
                    <a:pt x="1705" y="3910"/>
                    <a:pt x="1655" y="4110"/>
                  </a:cubicBezTo>
                  <a:cubicBezTo>
                    <a:pt x="1605" y="4311"/>
                    <a:pt x="1529" y="4486"/>
                    <a:pt x="1454" y="4687"/>
                  </a:cubicBezTo>
                  <a:cubicBezTo>
                    <a:pt x="1354" y="4862"/>
                    <a:pt x="1254" y="5038"/>
                    <a:pt x="1154" y="5213"/>
                  </a:cubicBezTo>
                  <a:cubicBezTo>
                    <a:pt x="1028" y="5364"/>
                    <a:pt x="928" y="5539"/>
                    <a:pt x="803" y="5664"/>
                  </a:cubicBezTo>
                  <a:cubicBezTo>
                    <a:pt x="577" y="5965"/>
                    <a:pt x="377" y="6216"/>
                    <a:pt x="226" y="6391"/>
                  </a:cubicBezTo>
                  <a:cubicBezTo>
                    <a:pt x="76" y="6541"/>
                    <a:pt x="1" y="6667"/>
                    <a:pt x="1" y="6667"/>
                  </a:cubicBezTo>
                  <a:cubicBezTo>
                    <a:pt x="1" y="6667"/>
                    <a:pt x="126" y="6642"/>
                    <a:pt x="352" y="6567"/>
                  </a:cubicBezTo>
                  <a:cubicBezTo>
                    <a:pt x="452" y="6541"/>
                    <a:pt x="602" y="6491"/>
                    <a:pt x="753" y="6416"/>
                  </a:cubicBezTo>
                  <a:cubicBezTo>
                    <a:pt x="903" y="6366"/>
                    <a:pt x="1053" y="6291"/>
                    <a:pt x="1229" y="6166"/>
                  </a:cubicBezTo>
                  <a:cubicBezTo>
                    <a:pt x="1429" y="6065"/>
                    <a:pt x="1605" y="5940"/>
                    <a:pt x="1780" y="5790"/>
                  </a:cubicBezTo>
                  <a:cubicBezTo>
                    <a:pt x="1880" y="5689"/>
                    <a:pt x="1956" y="5614"/>
                    <a:pt x="2056" y="5514"/>
                  </a:cubicBezTo>
                  <a:cubicBezTo>
                    <a:pt x="2131" y="5414"/>
                    <a:pt x="2231" y="5313"/>
                    <a:pt x="2306" y="5213"/>
                  </a:cubicBezTo>
                  <a:cubicBezTo>
                    <a:pt x="2457" y="4988"/>
                    <a:pt x="2607" y="4737"/>
                    <a:pt x="2707" y="4436"/>
                  </a:cubicBezTo>
                  <a:cubicBezTo>
                    <a:pt x="2833" y="4161"/>
                    <a:pt x="2858" y="3860"/>
                    <a:pt x="2883" y="3559"/>
                  </a:cubicBezTo>
                  <a:cubicBezTo>
                    <a:pt x="2908" y="2932"/>
                    <a:pt x="2758" y="2356"/>
                    <a:pt x="2507" y="1880"/>
                  </a:cubicBezTo>
                  <a:cubicBezTo>
                    <a:pt x="2256" y="1404"/>
                    <a:pt x="1930" y="1028"/>
                    <a:pt x="1655" y="752"/>
                  </a:cubicBezTo>
                  <a:cubicBezTo>
                    <a:pt x="1354" y="476"/>
                    <a:pt x="1078" y="276"/>
                    <a:pt x="853" y="176"/>
                  </a:cubicBezTo>
                  <a:cubicBezTo>
                    <a:pt x="652" y="50"/>
                    <a:pt x="527" y="0"/>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1" name="Google Shape;2425;p28">
            <a:extLst>
              <a:ext uri="{FF2B5EF4-FFF2-40B4-BE49-F238E27FC236}">
                <a16:creationId xmlns:a16="http://schemas.microsoft.com/office/drawing/2014/main" id="{4E2C1EAA-B173-0F90-2206-8B378CDC81C1}"/>
              </a:ext>
            </a:extLst>
          </p:cNvPr>
          <p:cNvSpPr txBox="1">
            <a:spLocks/>
          </p:cNvSpPr>
          <p:nvPr/>
        </p:nvSpPr>
        <p:spPr>
          <a:xfrm rot="-841090">
            <a:off x="5949120" y="3050380"/>
            <a:ext cx="663110" cy="443976"/>
          </a:xfrm>
          <a:prstGeom prst="rect">
            <a:avLst/>
          </a:prstGeom>
          <a:noFill/>
          <a:ln>
            <a:noFill/>
          </a:ln>
          <a:effectLst>
            <a:outerShdw dist="38100" dir="666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ahianita"/>
              <a:buNone/>
              <a:defRPr sz="47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2pPr>
            <a:lvl3pPr marR="0" lvl="2"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3pPr>
            <a:lvl4pPr marR="0" lvl="3"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4pPr>
            <a:lvl5pPr marR="0" lvl="4"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5pPr>
            <a:lvl6pPr marR="0" lvl="5"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6pPr>
            <a:lvl7pPr marR="0" lvl="6"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7pPr>
            <a:lvl8pPr marR="0" lvl="7"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8pPr>
            <a:lvl9pPr marR="0" lvl="8"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9pPr>
          </a:lstStyle>
          <a:p>
            <a:r>
              <a:rPr lang="en" sz="3200" dirty="0"/>
              <a:t>06</a:t>
            </a:r>
          </a:p>
        </p:txBody>
      </p:sp>
      <p:sp>
        <p:nvSpPr>
          <p:cNvPr id="2678" name="Google Shape;2425;p28">
            <a:extLst>
              <a:ext uri="{FF2B5EF4-FFF2-40B4-BE49-F238E27FC236}">
                <a16:creationId xmlns:a16="http://schemas.microsoft.com/office/drawing/2014/main" id="{B499146A-7404-6F4C-D206-0C930A2DF075}"/>
              </a:ext>
            </a:extLst>
          </p:cNvPr>
          <p:cNvSpPr txBox="1">
            <a:spLocks/>
          </p:cNvSpPr>
          <p:nvPr/>
        </p:nvSpPr>
        <p:spPr>
          <a:xfrm rot="-841090">
            <a:off x="537258" y="3051587"/>
            <a:ext cx="663110" cy="443976"/>
          </a:xfrm>
          <a:prstGeom prst="rect">
            <a:avLst/>
          </a:prstGeom>
          <a:noFill/>
          <a:ln>
            <a:noFill/>
          </a:ln>
          <a:effectLst>
            <a:outerShdw dist="38100" dir="666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ahianita"/>
              <a:buNone/>
              <a:defRPr sz="47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2pPr>
            <a:lvl3pPr marR="0" lvl="2"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3pPr>
            <a:lvl4pPr marR="0" lvl="3"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4pPr>
            <a:lvl5pPr marR="0" lvl="4"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5pPr>
            <a:lvl6pPr marR="0" lvl="5"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6pPr>
            <a:lvl7pPr marR="0" lvl="6"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7pPr>
            <a:lvl8pPr marR="0" lvl="7"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8pPr>
            <a:lvl9pPr marR="0" lvl="8"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9pPr>
          </a:lstStyle>
          <a:p>
            <a:r>
              <a:rPr lang="en" sz="3200" dirty="0"/>
              <a:t>04</a:t>
            </a:r>
          </a:p>
        </p:txBody>
      </p:sp>
      <p:sp>
        <p:nvSpPr>
          <p:cNvPr id="2509" name="Google Shape;2408;p28">
            <a:extLst>
              <a:ext uri="{FF2B5EF4-FFF2-40B4-BE49-F238E27FC236}">
                <a16:creationId xmlns:a16="http://schemas.microsoft.com/office/drawing/2014/main" id="{286C852F-35CC-17CA-1A0E-C2D5B307F179}"/>
              </a:ext>
            </a:extLst>
          </p:cNvPr>
          <p:cNvSpPr txBox="1">
            <a:spLocks/>
          </p:cNvSpPr>
          <p:nvPr/>
        </p:nvSpPr>
        <p:spPr>
          <a:xfrm>
            <a:off x="1068975" y="3724703"/>
            <a:ext cx="1797346" cy="5097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McLaren"/>
              <a:buNone/>
              <a:defRPr sz="1400" b="0" i="0" u="none" strike="noStrike" cap="none">
                <a:solidFill>
                  <a:schemeClr val="accent6"/>
                </a:solidFill>
                <a:latin typeface="McLaren"/>
                <a:ea typeface="McLaren"/>
                <a:cs typeface="McLaren"/>
                <a:sym typeface="McLaren"/>
              </a:defRPr>
            </a:lvl1pPr>
            <a:lvl2pPr marL="914400" marR="0" lvl="1"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2pPr>
            <a:lvl3pPr marL="1371600" marR="0" lvl="2"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3pPr>
            <a:lvl4pPr marL="1828800" marR="0" lvl="3"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4pPr>
            <a:lvl5pPr marL="2286000" marR="0" lvl="4"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5pPr>
            <a:lvl6pPr marL="2743200" marR="0" lvl="5"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6pPr>
            <a:lvl7pPr marL="3200400" marR="0" lvl="6"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7pPr>
            <a:lvl8pPr marL="3657600" marR="0" lvl="7"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8pPr>
            <a:lvl9pPr marL="4114800" marR="0" lvl="8"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9pPr>
          </a:lstStyle>
          <a:p>
            <a:pPr marL="0" indent="0"/>
            <a:r>
              <a:rPr lang="en-US" sz="1000" dirty="0"/>
              <a:t>A* and Dijkstra</a:t>
            </a:r>
          </a:p>
        </p:txBody>
      </p:sp>
      <p:sp>
        <p:nvSpPr>
          <p:cNvPr id="2510" name="Google Shape;2424;p28">
            <a:extLst>
              <a:ext uri="{FF2B5EF4-FFF2-40B4-BE49-F238E27FC236}">
                <a16:creationId xmlns:a16="http://schemas.microsoft.com/office/drawing/2014/main" id="{43C55DF9-15C8-E2C2-1932-C662ECFC6109}"/>
              </a:ext>
            </a:extLst>
          </p:cNvPr>
          <p:cNvSpPr txBox="1">
            <a:spLocks/>
          </p:cNvSpPr>
          <p:nvPr/>
        </p:nvSpPr>
        <p:spPr>
          <a:xfrm rot="-72382">
            <a:off x="1101535" y="3260630"/>
            <a:ext cx="1746393" cy="578420"/>
          </a:xfrm>
          <a:prstGeom prst="rect">
            <a:avLst/>
          </a:prstGeom>
          <a:noFill/>
          <a:ln>
            <a:noFill/>
          </a:ln>
          <a:effectLst>
            <a:outerShdw dist="57150" dir="708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45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3200" dirty="0"/>
              <a:t>Algorithms</a:t>
            </a:r>
          </a:p>
        </p:txBody>
      </p:sp>
      <p:sp>
        <p:nvSpPr>
          <p:cNvPr id="2242" name="Google Shape;2424;p28">
            <a:extLst>
              <a:ext uri="{FF2B5EF4-FFF2-40B4-BE49-F238E27FC236}">
                <a16:creationId xmlns:a16="http://schemas.microsoft.com/office/drawing/2014/main" id="{2744AEF2-E5FB-368D-1F08-170AEBDF1EC5}"/>
              </a:ext>
            </a:extLst>
          </p:cNvPr>
          <p:cNvSpPr txBox="1">
            <a:spLocks/>
          </p:cNvSpPr>
          <p:nvPr/>
        </p:nvSpPr>
        <p:spPr>
          <a:xfrm rot="-72382">
            <a:off x="6396209" y="2075813"/>
            <a:ext cx="1746393" cy="578420"/>
          </a:xfrm>
          <a:prstGeom prst="rect">
            <a:avLst/>
          </a:prstGeom>
          <a:noFill/>
          <a:ln>
            <a:noFill/>
          </a:ln>
          <a:effectLst>
            <a:outerShdw dist="57150" dir="708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45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3200" dirty="0"/>
              <a:t>Environment and Mapping</a:t>
            </a:r>
          </a:p>
        </p:txBody>
      </p:sp>
      <p:sp>
        <p:nvSpPr>
          <p:cNvPr id="3" name="Google Shape;2424;p28">
            <a:extLst>
              <a:ext uri="{FF2B5EF4-FFF2-40B4-BE49-F238E27FC236}">
                <a16:creationId xmlns:a16="http://schemas.microsoft.com/office/drawing/2014/main" id="{4F6D8D4A-D51C-B654-A621-6A53469698C8}"/>
              </a:ext>
            </a:extLst>
          </p:cNvPr>
          <p:cNvSpPr txBox="1">
            <a:spLocks/>
          </p:cNvSpPr>
          <p:nvPr/>
        </p:nvSpPr>
        <p:spPr>
          <a:xfrm rot="-72382">
            <a:off x="3734664" y="2061809"/>
            <a:ext cx="1746393" cy="578420"/>
          </a:xfrm>
          <a:prstGeom prst="rect">
            <a:avLst/>
          </a:prstGeom>
          <a:noFill/>
          <a:ln>
            <a:noFill/>
          </a:ln>
          <a:effectLst>
            <a:outerShdw dist="57150" dir="708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45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2800" dirty="0"/>
              <a:t>Implementation</a:t>
            </a:r>
          </a:p>
          <a:p>
            <a:r>
              <a:rPr lang="en-US" sz="2800" dirty="0"/>
              <a:t>details</a:t>
            </a:r>
          </a:p>
        </p:txBody>
      </p:sp>
      <p:sp>
        <p:nvSpPr>
          <p:cNvPr id="5" name="Google Shape;2424;p28">
            <a:extLst>
              <a:ext uri="{FF2B5EF4-FFF2-40B4-BE49-F238E27FC236}">
                <a16:creationId xmlns:a16="http://schemas.microsoft.com/office/drawing/2014/main" id="{A23F1916-FEEF-EC3F-4A5A-A3685628A988}"/>
              </a:ext>
            </a:extLst>
          </p:cNvPr>
          <p:cNvSpPr txBox="1">
            <a:spLocks/>
          </p:cNvSpPr>
          <p:nvPr/>
        </p:nvSpPr>
        <p:spPr>
          <a:xfrm rot="-72382">
            <a:off x="3816832" y="3599943"/>
            <a:ext cx="1746393" cy="578420"/>
          </a:xfrm>
          <a:prstGeom prst="rect">
            <a:avLst/>
          </a:prstGeom>
          <a:noFill/>
          <a:ln>
            <a:noFill/>
          </a:ln>
          <a:effectLst>
            <a:outerShdw dist="57150" dir="708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45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3200" dirty="0"/>
              <a:t>Testing and Results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sp>
        <p:nvSpPr>
          <p:cNvPr id="2467" name="Google Shape;2467;p29"/>
          <p:cNvSpPr/>
          <p:nvPr/>
        </p:nvSpPr>
        <p:spPr>
          <a:xfrm>
            <a:off x="974075" y="4149675"/>
            <a:ext cx="2241600" cy="444900"/>
          </a:xfrm>
          <a:prstGeom prst="ellipse">
            <a:avLst/>
          </a:prstGeom>
          <a:solidFill>
            <a:srgbClr val="92A3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8" name="Google Shape;2468;p29"/>
          <p:cNvSpPr/>
          <p:nvPr/>
        </p:nvSpPr>
        <p:spPr>
          <a:xfrm>
            <a:off x="1392775" y="4220300"/>
            <a:ext cx="1412700" cy="256200"/>
          </a:xfrm>
          <a:prstGeom prst="ellipse">
            <a:avLst/>
          </a:pr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9" name="Google Shape;2469;p29"/>
          <p:cNvSpPr txBox="1">
            <a:spLocks noGrp="1"/>
          </p:cNvSpPr>
          <p:nvPr>
            <p:ph type="ctrTitle"/>
          </p:nvPr>
        </p:nvSpPr>
        <p:spPr>
          <a:xfrm rot="48842" flipH="1">
            <a:off x="3394262" y="904789"/>
            <a:ext cx="5046809" cy="138433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Overview</a:t>
            </a:r>
            <a:endParaRPr dirty="0"/>
          </a:p>
        </p:txBody>
      </p:sp>
      <p:grpSp>
        <p:nvGrpSpPr>
          <p:cNvPr id="2470" name="Google Shape;2470;p29"/>
          <p:cNvGrpSpPr/>
          <p:nvPr/>
        </p:nvGrpSpPr>
        <p:grpSpPr>
          <a:xfrm rot="-170512">
            <a:off x="3553984" y="1998263"/>
            <a:ext cx="4839632" cy="2564883"/>
            <a:chOff x="2477366" y="1871903"/>
            <a:chExt cx="3245614" cy="1671737"/>
          </a:xfrm>
        </p:grpSpPr>
        <p:grpSp>
          <p:nvGrpSpPr>
            <p:cNvPr id="2471" name="Google Shape;2471;p29"/>
            <p:cNvGrpSpPr/>
            <p:nvPr/>
          </p:nvGrpSpPr>
          <p:grpSpPr>
            <a:xfrm flipH="1">
              <a:off x="2477366" y="2494316"/>
              <a:ext cx="3131530" cy="675216"/>
              <a:chOff x="1433613" y="-3013725"/>
              <a:chExt cx="10345327" cy="2187999"/>
            </a:xfrm>
          </p:grpSpPr>
          <p:sp>
            <p:nvSpPr>
              <p:cNvPr id="2472" name="Google Shape;2472;p29"/>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9"/>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9"/>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9"/>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9"/>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9"/>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9"/>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9"/>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9"/>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9"/>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9"/>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9"/>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29"/>
            <p:cNvGrpSpPr/>
            <p:nvPr/>
          </p:nvGrpSpPr>
          <p:grpSpPr>
            <a:xfrm rot="170261">
              <a:off x="2555901" y="1949559"/>
              <a:ext cx="3152812" cy="680386"/>
              <a:chOff x="3477182" y="2727450"/>
              <a:chExt cx="1792025" cy="391753"/>
            </a:xfrm>
          </p:grpSpPr>
          <p:sp>
            <p:nvSpPr>
              <p:cNvPr id="2485" name="Google Shape;2485;p29"/>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86" name="Google Shape;2486;p29"/>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87" name="Google Shape;2487;p29"/>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88" name="Google Shape;2488;p29"/>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89" name="Google Shape;2489;p29"/>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0" name="Google Shape;2490;p29"/>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1" name="Google Shape;2491;p29"/>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2" name="Google Shape;2492;p29"/>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2493" name="Google Shape;2493;p29"/>
            <p:cNvGrpSpPr/>
            <p:nvPr/>
          </p:nvGrpSpPr>
          <p:grpSpPr>
            <a:xfrm rot="170261">
              <a:off x="2556064" y="2801442"/>
              <a:ext cx="3152812" cy="664532"/>
              <a:chOff x="3477025" y="2726700"/>
              <a:chExt cx="1792025" cy="382625"/>
            </a:xfrm>
          </p:grpSpPr>
          <p:sp>
            <p:nvSpPr>
              <p:cNvPr id="2494" name="Google Shape;2494;p29"/>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5" name="Google Shape;2495;p29"/>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6" name="Google Shape;2496;p29"/>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7" name="Google Shape;2497;p29"/>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8" name="Google Shape;2498;p29"/>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9" name="Google Shape;2499;p29"/>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500" name="Google Shape;2500;p29"/>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501" name="Google Shape;2501;p29"/>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sp>
        <p:nvSpPr>
          <p:cNvPr id="2502" name="Google Shape;2502;p29"/>
          <p:cNvSpPr txBox="1">
            <a:spLocks noGrp="1"/>
          </p:cNvSpPr>
          <p:nvPr>
            <p:ph type="subTitle" idx="1"/>
          </p:nvPr>
        </p:nvSpPr>
        <p:spPr>
          <a:xfrm rot="-49121">
            <a:off x="3899680" y="2424242"/>
            <a:ext cx="4279106" cy="28324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Our project implements multiple agents that map, use, and traverse their environment using path- planning algorithms, namely A* and Dijkstra’s, while accounting for both dynamic and static obstacles with the goal of gathering all the coins dropped in the map in a timely manner according to priority.</a:t>
            </a:r>
            <a:endParaRPr dirty="0"/>
          </a:p>
        </p:txBody>
      </p:sp>
      <p:grpSp>
        <p:nvGrpSpPr>
          <p:cNvPr id="2503" name="Google Shape;2503;p29"/>
          <p:cNvGrpSpPr/>
          <p:nvPr/>
        </p:nvGrpSpPr>
        <p:grpSpPr>
          <a:xfrm>
            <a:off x="3520651" y="3732691"/>
            <a:ext cx="255902" cy="1874920"/>
            <a:chOff x="-3200841" y="3196752"/>
            <a:chExt cx="229426" cy="1680940"/>
          </a:xfrm>
        </p:grpSpPr>
        <p:sp>
          <p:nvSpPr>
            <p:cNvPr id="2504" name="Google Shape;2504;p29"/>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9"/>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9"/>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9"/>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9"/>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9"/>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29"/>
          <p:cNvGrpSpPr/>
          <p:nvPr/>
        </p:nvGrpSpPr>
        <p:grpSpPr>
          <a:xfrm>
            <a:off x="4115395" y="4180190"/>
            <a:ext cx="167643" cy="2112146"/>
            <a:chOff x="-651590" y="3045822"/>
            <a:chExt cx="150299" cy="1893622"/>
          </a:xfrm>
        </p:grpSpPr>
        <p:sp>
          <p:nvSpPr>
            <p:cNvPr id="2511" name="Google Shape;2511;p29"/>
            <p:cNvSpPr/>
            <p:nvPr/>
          </p:nvSpPr>
          <p:spPr>
            <a:xfrm>
              <a:off x="-651590" y="3045822"/>
              <a:ext cx="150299" cy="1893622"/>
            </a:xfrm>
            <a:custGeom>
              <a:avLst/>
              <a:gdLst/>
              <a:ahLst/>
              <a:cxnLst/>
              <a:rect l="l" t="t" r="r" b="b"/>
              <a:pathLst>
                <a:path w="718" h="9046" extrusionOk="0">
                  <a:moveTo>
                    <a:pt x="378" y="29"/>
                  </a:moveTo>
                  <a:cubicBezTo>
                    <a:pt x="391" y="29"/>
                    <a:pt x="412" y="29"/>
                    <a:pt x="433" y="38"/>
                  </a:cubicBezTo>
                  <a:cubicBezTo>
                    <a:pt x="454" y="42"/>
                    <a:pt x="471" y="55"/>
                    <a:pt x="492" y="68"/>
                  </a:cubicBezTo>
                  <a:cubicBezTo>
                    <a:pt x="518" y="93"/>
                    <a:pt x="552" y="131"/>
                    <a:pt x="573" y="199"/>
                  </a:cubicBezTo>
                  <a:cubicBezTo>
                    <a:pt x="586" y="229"/>
                    <a:pt x="594" y="267"/>
                    <a:pt x="603" y="305"/>
                  </a:cubicBezTo>
                  <a:cubicBezTo>
                    <a:pt x="611" y="348"/>
                    <a:pt x="620" y="390"/>
                    <a:pt x="628" y="441"/>
                  </a:cubicBezTo>
                  <a:cubicBezTo>
                    <a:pt x="654" y="632"/>
                    <a:pt x="649" y="878"/>
                    <a:pt x="607" y="1154"/>
                  </a:cubicBezTo>
                  <a:cubicBezTo>
                    <a:pt x="569" y="1430"/>
                    <a:pt x="492" y="1740"/>
                    <a:pt x="437" y="2067"/>
                  </a:cubicBezTo>
                  <a:cubicBezTo>
                    <a:pt x="378" y="2398"/>
                    <a:pt x="348" y="2750"/>
                    <a:pt x="352" y="3102"/>
                  </a:cubicBezTo>
                  <a:cubicBezTo>
                    <a:pt x="352" y="3455"/>
                    <a:pt x="386" y="3803"/>
                    <a:pt x="446" y="4134"/>
                  </a:cubicBezTo>
                  <a:cubicBezTo>
                    <a:pt x="454" y="4185"/>
                    <a:pt x="463" y="4231"/>
                    <a:pt x="471" y="4282"/>
                  </a:cubicBezTo>
                  <a:cubicBezTo>
                    <a:pt x="522" y="4554"/>
                    <a:pt x="582" y="4813"/>
                    <a:pt x="620" y="5046"/>
                  </a:cubicBezTo>
                  <a:cubicBezTo>
                    <a:pt x="662" y="5322"/>
                    <a:pt x="675" y="5568"/>
                    <a:pt x="658" y="5763"/>
                  </a:cubicBezTo>
                  <a:cubicBezTo>
                    <a:pt x="645" y="5954"/>
                    <a:pt x="620" y="6095"/>
                    <a:pt x="603" y="6167"/>
                  </a:cubicBezTo>
                  <a:cubicBezTo>
                    <a:pt x="594" y="6222"/>
                    <a:pt x="582" y="6269"/>
                    <a:pt x="577" y="6303"/>
                  </a:cubicBezTo>
                  <a:cubicBezTo>
                    <a:pt x="569" y="6315"/>
                    <a:pt x="565" y="6332"/>
                    <a:pt x="556" y="6358"/>
                  </a:cubicBezTo>
                  <a:cubicBezTo>
                    <a:pt x="535" y="6421"/>
                    <a:pt x="480" y="6612"/>
                    <a:pt x="416" y="6863"/>
                  </a:cubicBezTo>
                  <a:cubicBezTo>
                    <a:pt x="352" y="7117"/>
                    <a:pt x="293" y="7436"/>
                    <a:pt x="276" y="7763"/>
                  </a:cubicBezTo>
                  <a:cubicBezTo>
                    <a:pt x="259" y="8089"/>
                    <a:pt x="297" y="8416"/>
                    <a:pt x="374" y="8667"/>
                  </a:cubicBezTo>
                  <a:cubicBezTo>
                    <a:pt x="382" y="8701"/>
                    <a:pt x="391" y="8730"/>
                    <a:pt x="399" y="8760"/>
                  </a:cubicBezTo>
                  <a:cubicBezTo>
                    <a:pt x="412" y="8786"/>
                    <a:pt x="420" y="8815"/>
                    <a:pt x="429" y="8841"/>
                  </a:cubicBezTo>
                  <a:cubicBezTo>
                    <a:pt x="450" y="8892"/>
                    <a:pt x="458" y="8943"/>
                    <a:pt x="446" y="8972"/>
                  </a:cubicBezTo>
                  <a:cubicBezTo>
                    <a:pt x="442" y="8981"/>
                    <a:pt x="437" y="8989"/>
                    <a:pt x="433" y="8993"/>
                  </a:cubicBezTo>
                  <a:cubicBezTo>
                    <a:pt x="425" y="8985"/>
                    <a:pt x="420" y="8972"/>
                    <a:pt x="408" y="8960"/>
                  </a:cubicBezTo>
                  <a:cubicBezTo>
                    <a:pt x="382" y="8917"/>
                    <a:pt x="331" y="8841"/>
                    <a:pt x="272" y="8696"/>
                  </a:cubicBezTo>
                  <a:cubicBezTo>
                    <a:pt x="255" y="8650"/>
                    <a:pt x="234" y="8582"/>
                    <a:pt x="212" y="8488"/>
                  </a:cubicBezTo>
                  <a:cubicBezTo>
                    <a:pt x="191" y="8399"/>
                    <a:pt x="174" y="8285"/>
                    <a:pt x="170" y="8153"/>
                  </a:cubicBezTo>
                  <a:cubicBezTo>
                    <a:pt x="170" y="8022"/>
                    <a:pt x="178" y="7873"/>
                    <a:pt x="200" y="7707"/>
                  </a:cubicBezTo>
                  <a:cubicBezTo>
                    <a:pt x="221" y="7546"/>
                    <a:pt x="259" y="7372"/>
                    <a:pt x="301" y="7185"/>
                  </a:cubicBezTo>
                  <a:cubicBezTo>
                    <a:pt x="382" y="6812"/>
                    <a:pt x="501" y="6400"/>
                    <a:pt x="560" y="5946"/>
                  </a:cubicBezTo>
                  <a:cubicBezTo>
                    <a:pt x="586" y="5721"/>
                    <a:pt x="594" y="5483"/>
                    <a:pt x="577" y="5250"/>
                  </a:cubicBezTo>
                  <a:cubicBezTo>
                    <a:pt x="565" y="5012"/>
                    <a:pt x="522" y="4775"/>
                    <a:pt x="475" y="4541"/>
                  </a:cubicBezTo>
                  <a:cubicBezTo>
                    <a:pt x="425" y="4308"/>
                    <a:pt x="365" y="4078"/>
                    <a:pt x="323" y="3849"/>
                  </a:cubicBezTo>
                  <a:cubicBezTo>
                    <a:pt x="280" y="3620"/>
                    <a:pt x="255" y="3391"/>
                    <a:pt x="255" y="3166"/>
                  </a:cubicBezTo>
                  <a:cubicBezTo>
                    <a:pt x="246" y="2716"/>
                    <a:pt x="306" y="2287"/>
                    <a:pt x="352" y="1910"/>
                  </a:cubicBezTo>
                  <a:cubicBezTo>
                    <a:pt x="399" y="1528"/>
                    <a:pt x="429" y="1192"/>
                    <a:pt x="433" y="925"/>
                  </a:cubicBezTo>
                  <a:cubicBezTo>
                    <a:pt x="437" y="662"/>
                    <a:pt x="416" y="462"/>
                    <a:pt x="399" y="365"/>
                  </a:cubicBezTo>
                  <a:cubicBezTo>
                    <a:pt x="382" y="212"/>
                    <a:pt x="357" y="131"/>
                    <a:pt x="344" y="89"/>
                  </a:cubicBezTo>
                  <a:cubicBezTo>
                    <a:pt x="335" y="59"/>
                    <a:pt x="331" y="46"/>
                    <a:pt x="327" y="38"/>
                  </a:cubicBezTo>
                  <a:cubicBezTo>
                    <a:pt x="340" y="34"/>
                    <a:pt x="357" y="29"/>
                    <a:pt x="378" y="29"/>
                  </a:cubicBezTo>
                  <a:close/>
                  <a:moveTo>
                    <a:pt x="318" y="42"/>
                  </a:moveTo>
                  <a:cubicBezTo>
                    <a:pt x="318" y="51"/>
                    <a:pt x="323" y="63"/>
                    <a:pt x="327" y="89"/>
                  </a:cubicBezTo>
                  <a:cubicBezTo>
                    <a:pt x="331" y="135"/>
                    <a:pt x="352" y="216"/>
                    <a:pt x="369" y="373"/>
                  </a:cubicBezTo>
                  <a:cubicBezTo>
                    <a:pt x="382" y="475"/>
                    <a:pt x="399" y="666"/>
                    <a:pt x="391" y="933"/>
                  </a:cubicBezTo>
                  <a:cubicBezTo>
                    <a:pt x="386" y="1197"/>
                    <a:pt x="352" y="1532"/>
                    <a:pt x="301" y="1910"/>
                  </a:cubicBezTo>
                  <a:cubicBezTo>
                    <a:pt x="255" y="2287"/>
                    <a:pt x="195" y="2716"/>
                    <a:pt x="200" y="3170"/>
                  </a:cubicBezTo>
                  <a:cubicBezTo>
                    <a:pt x="204" y="3399"/>
                    <a:pt x="229" y="3633"/>
                    <a:pt x="272" y="3866"/>
                  </a:cubicBezTo>
                  <a:cubicBezTo>
                    <a:pt x="318" y="4095"/>
                    <a:pt x="374" y="4329"/>
                    <a:pt x="425" y="4558"/>
                  </a:cubicBezTo>
                  <a:cubicBezTo>
                    <a:pt x="471" y="4792"/>
                    <a:pt x="509" y="5025"/>
                    <a:pt x="526" y="5258"/>
                  </a:cubicBezTo>
                  <a:cubicBezTo>
                    <a:pt x="539" y="5492"/>
                    <a:pt x="531" y="5721"/>
                    <a:pt x="505" y="5946"/>
                  </a:cubicBezTo>
                  <a:cubicBezTo>
                    <a:pt x="450" y="6392"/>
                    <a:pt x="335" y="6808"/>
                    <a:pt x="251" y="7181"/>
                  </a:cubicBezTo>
                  <a:cubicBezTo>
                    <a:pt x="208" y="7368"/>
                    <a:pt x="174" y="7546"/>
                    <a:pt x="153" y="7707"/>
                  </a:cubicBezTo>
                  <a:cubicBezTo>
                    <a:pt x="132" y="7873"/>
                    <a:pt x="123" y="8026"/>
                    <a:pt x="132" y="8162"/>
                  </a:cubicBezTo>
                  <a:cubicBezTo>
                    <a:pt x="136" y="8293"/>
                    <a:pt x="153" y="8408"/>
                    <a:pt x="174" y="8501"/>
                  </a:cubicBezTo>
                  <a:cubicBezTo>
                    <a:pt x="200" y="8595"/>
                    <a:pt x="225" y="8667"/>
                    <a:pt x="246" y="8713"/>
                  </a:cubicBezTo>
                  <a:cubicBezTo>
                    <a:pt x="306" y="8853"/>
                    <a:pt x="361" y="8926"/>
                    <a:pt x="395" y="8968"/>
                  </a:cubicBezTo>
                  <a:cubicBezTo>
                    <a:pt x="403" y="8981"/>
                    <a:pt x="416" y="8993"/>
                    <a:pt x="420" y="8998"/>
                  </a:cubicBezTo>
                  <a:cubicBezTo>
                    <a:pt x="413" y="9003"/>
                    <a:pt x="404" y="9005"/>
                    <a:pt x="394" y="9005"/>
                  </a:cubicBezTo>
                  <a:cubicBezTo>
                    <a:pt x="388" y="9005"/>
                    <a:pt x="381" y="9004"/>
                    <a:pt x="374" y="9002"/>
                  </a:cubicBezTo>
                  <a:cubicBezTo>
                    <a:pt x="348" y="8998"/>
                    <a:pt x="331" y="8985"/>
                    <a:pt x="318" y="8972"/>
                  </a:cubicBezTo>
                  <a:cubicBezTo>
                    <a:pt x="284" y="8938"/>
                    <a:pt x="267" y="8913"/>
                    <a:pt x="259" y="8900"/>
                  </a:cubicBezTo>
                  <a:cubicBezTo>
                    <a:pt x="255" y="8892"/>
                    <a:pt x="251" y="8887"/>
                    <a:pt x="246" y="8883"/>
                  </a:cubicBezTo>
                  <a:cubicBezTo>
                    <a:pt x="242" y="8875"/>
                    <a:pt x="238" y="8862"/>
                    <a:pt x="229" y="8849"/>
                  </a:cubicBezTo>
                  <a:cubicBezTo>
                    <a:pt x="225" y="8836"/>
                    <a:pt x="217" y="8828"/>
                    <a:pt x="212" y="8815"/>
                  </a:cubicBezTo>
                  <a:cubicBezTo>
                    <a:pt x="204" y="8802"/>
                    <a:pt x="200" y="8790"/>
                    <a:pt x="191" y="8773"/>
                  </a:cubicBezTo>
                  <a:cubicBezTo>
                    <a:pt x="178" y="8743"/>
                    <a:pt x="166" y="8713"/>
                    <a:pt x="153" y="8675"/>
                  </a:cubicBezTo>
                  <a:cubicBezTo>
                    <a:pt x="119" y="8582"/>
                    <a:pt x="60" y="8391"/>
                    <a:pt x="47" y="8123"/>
                  </a:cubicBezTo>
                  <a:cubicBezTo>
                    <a:pt x="43" y="7992"/>
                    <a:pt x="47" y="7839"/>
                    <a:pt x="68" y="7678"/>
                  </a:cubicBezTo>
                  <a:cubicBezTo>
                    <a:pt x="85" y="7512"/>
                    <a:pt x="123" y="7334"/>
                    <a:pt x="170" y="7147"/>
                  </a:cubicBezTo>
                  <a:cubicBezTo>
                    <a:pt x="217" y="6960"/>
                    <a:pt x="272" y="6765"/>
                    <a:pt x="327" y="6557"/>
                  </a:cubicBezTo>
                  <a:cubicBezTo>
                    <a:pt x="382" y="6349"/>
                    <a:pt x="437" y="6133"/>
                    <a:pt x="467" y="5904"/>
                  </a:cubicBezTo>
                  <a:cubicBezTo>
                    <a:pt x="497" y="5674"/>
                    <a:pt x="497" y="5437"/>
                    <a:pt x="475" y="5199"/>
                  </a:cubicBezTo>
                  <a:cubicBezTo>
                    <a:pt x="450" y="4961"/>
                    <a:pt x="403" y="4724"/>
                    <a:pt x="352" y="4486"/>
                  </a:cubicBezTo>
                  <a:cubicBezTo>
                    <a:pt x="246" y="4019"/>
                    <a:pt x="119" y="3552"/>
                    <a:pt x="98" y="3098"/>
                  </a:cubicBezTo>
                  <a:cubicBezTo>
                    <a:pt x="85" y="2873"/>
                    <a:pt x="102" y="2652"/>
                    <a:pt x="127" y="2440"/>
                  </a:cubicBezTo>
                  <a:cubicBezTo>
                    <a:pt x="153" y="2228"/>
                    <a:pt x="183" y="2024"/>
                    <a:pt x="204" y="1833"/>
                  </a:cubicBezTo>
                  <a:cubicBezTo>
                    <a:pt x="225" y="1638"/>
                    <a:pt x="238" y="1455"/>
                    <a:pt x="234" y="1290"/>
                  </a:cubicBezTo>
                  <a:cubicBezTo>
                    <a:pt x="234" y="1120"/>
                    <a:pt x="212" y="967"/>
                    <a:pt x="183" y="836"/>
                  </a:cubicBezTo>
                  <a:cubicBezTo>
                    <a:pt x="157" y="704"/>
                    <a:pt x="136" y="590"/>
                    <a:pt x="132" y="496"/>
                  </a:cubicBezTo>
                  <a:cubicBezTo>
                    <a:pt x="127" y="403"/>
                    <a:pt x="140" y="331"/>
                    <a:pt x="157" y="284"/>
                  </a:cubicBezTo>
                  <a:cubicBezTo>
                    <a:pt x="191" y="161"/>
                    <a:pt x="246" y="101"/>
                    <a:pt x="280" y="68"/>
                  </a:cubicBezTo>
                  <a:cubicBezTo>
                    <a:pt x="284" y="68"/>
                    <a:pt x="293" y="59"/>
                    <a:pt x="310" y="46"/>
                  </a:cubicBezTo>
                  <a:cubicBezTo>
                    <a:pt x="314" y="46"/>
                    <a:pt x="314" y="46"/>
                    <a:pt x="318" y="42"/>
                  </a:cubicBezTo>
                  <a:close/>
                  <a:moveTo>
                    <a:pt x="397" y="1"/>
                  </a:moveTo>
                  <a:cubicBezTo>
                    <a:pt x="390" y="1"/>
                    <a:pt x="382" y="2"/>
                    <a:pt x="374" y="4"/>
                  </a:cubicBezTo>
                  <a:cubicBezTo>
                    <a:pt x="344" y="8"/>
                    <a:pt x="323" y="17"/>
                    <a:pt x="310" y="25"/>
                  </a:cubicBezTo>
                  <a:cubicBezTo>
                    <a:pt x="301" y="29"/>
                    <a:pt x="297" y="34"/>
                    <a:pt x="289" y="38"/>
                  </a:cubicBezTo>
                  <a:cubicBezTo>
                    <a:pt x="251" y="63"/>
                    <a:pt x="174" y="123"/>
                    <a:pt x="123" y="280"/>
                  </a:cubicBezTo>
                  <a:cubicBezTo>
                    <a:pt x="106" y="326"/>
                    <a:pt x="89" y="407"/>
                    <a:pt x="93" y="505"/>
                  </a:cubicBezTo>
                  <a:cubicBezTo>
                    <a:pt x="98" y="602"/>
                    <a:pt x="119" y="717"/>
                    <a:pt x="144" y="848"/>
                  </a:cubicBezTo>
                  <a:cubicBezTo>
                    <a:pt x="170" y="980"/>
                    <a:pt x="187" y="1129"/>
                    <a:pt x="191" y="1294"/>
                  </a:cubicBezTo>
                  <a:cubicBezTo>
                    <a:pt x="191" y="1460"/>
                    <a:pt x="178" y="1642"/>
                    <a:pt x="157" y="1833"/>
                  </a:cubicBezTo>
                  <a:cubicBezTo>
                    <a:pt x="132" y="2024"/>
                    <a:pt x="106" y="2228"/>
                    <a:pt x="77" y="2440"/>
                  </a:cubicBezTo>
                  <a:cubicBezTo>
                    <a:pt x="51" y="2652"/>
                    <a:pt x="34" y="2877"/>
                    <a:pt x="47" y="3106"/>
                  </a:cubicBezTo>
                  <a:cubicBezTo>
                    <a:pt x="68" y="3569"/>
                    <a:pt x="195" y="4040"/>
                    <a:pt x="301" y="4507"/>
                  </a:cubicBezTo>
                  <a:cubicBezTo>
                    <a:pt x="352" y="4741"/>
                    <a:pt x="399" y="4974"/>
                    <a:pt x="425" y="5212"/>
                  </a:cubicBezTo>
                  <a:cubicBezTo>
                    <a:pt x="446" y="5445"/>
                    <a:pt x="446" y="5679"/>
                    <a:pt x="416" y="5904"/>
                  </a:cubicBezTo>
                  <a:cubicBezTo>
                    <a:pt x="352" y="6353"/>
                    <a:pt x="212" y="6765"/>
                    <a:pt x="123" y="7143"/>
                  </a:cubicBezTo>
                  <a:cubicBezTo>
                    <a:pt x="77" y="7330"/>
                    <a:pt x="38" y="7508"/>
                    <a:pt x="21" y="7678"/>
                  </a:cubicBezTo>
                  <a:cubicBezTo>
                    <a:pt x="4" y="7843"/>
                    <a:pt x="0" y="7996"/>
                    <a:pt x="4" y="8132"/>
                  </a:cubicBezTo>
                  <a:cubicBezTo>
                    <a:pt x="21" y="8404"/>
                    <a:pt x="85" y="8599"/>
                    <a:pt x="123" y="8692"/>
                  </a:cubicBezTo>
                  <a:cubicBezTo>
                    <a:pt x="136" y="8730"/>
                    <a:pt x="153" y="8760"/>
                    <a:pt x="166" y="8786"/>
                  </a:cubicBezTo>
                  <a:cubicBezTo>
                    <a:pt x="174" y="8802"/>
                    <a:pt x="178" y="8815"/>
                    <a:pt x="187" y="8828"/>
                  </a:cubicBezTo>
                  <a:cubicBezTo>
                    <a:pt x="191" y="8836"/>
                    <a:pt x="200" y="8849"/>
                    <a:pt x="204" y="8858"/>
                  </a:cubicBezTo>
                  <a:cubicBezTo>
                    <a:pt x="217" y="8879"/>
                    <a:pt x="229" y="8900"/>
                    <a:pt x="238" y="8913"/>
                  </a:cubicBezTo>
                  <a:cubicBezTo>
                    <a:pt x="246" y="8926"/>
                    <a:pt x="251" y="8930"/>
                    <a:pt x="255" y="8938"/>
                  </a:cubicBezTo>
                  <a:cubicBezTo>
                    <a:pt x="263" y="8955"/>
                    <a:pt x="276" y="8972"/>
                    <a:pt x="297" y="8993"/>
                  </a:cubicBezTo>
                  <a:cubicBezTo>
                    <a:pt x="306" y="9006"/>
                    <a:pt x="331" y="9032"/>
                    <a:pt x="365" y="9040"/>
                  </a:cubicBezTo>
                  <a:cubicBezTo>
                    <a:pt x="375" y="9043"/>
                    <a:pt x="388" y="9045"/>
                    <a:pt x="401" y="9045"/>
                  </a:cubicBezTo>
                  <a:cubicBezTo>
                    <a:pt x="410" y="9045"/>
                    <a:pt x="420" y="9044"/>
                    <a:pt x="429" y="9040"/>
                  </a:cubicBezTo>
                  <a:cubicBezTo>
                    <a:pt x="450" y="9032"/>
                    <a:pt x="475" y="9015"/>
                    <a:pt x="484" y="8989"/>
                  </a:cubicBezTo>
                  <a:cubicBezTo>
                    <a:pt x="505" y="8934"/>
                    <a:pt x="488" y="8879"/>
                    <a:pt x="471" y="8824"/>
                  </a:cubicBezTo>
                  <a:cubicBezTo>
                    <a:pt x="454" y="8773"/>
                    <a:pt x="433" y="8713"/>
                    <a:pt x="416" y="8654"/>
                  </a:cubicBezTo>
                  <a:cubicBezTo>
                    <a:pt x="348" y="8404"/>
                    <a:pt x="314" y="8081"/>
                    <a:pt x="331" y="7763"/>
                  </a:cubicBezTo>
                  <a:cubicBezTo>
                    <a:pt x="344" y="7440"/>
                    <a:pt x="403" y="7122"/>
                    <a:pt x="463" y="6871"/>
                  </a:cubicBezTo>
                  <a:cubicBezTo>
                    <a:pt x="522" y="6621"/>
                    <a:pt x="577" y="6430"/>
                    <a:pt x="590" y="6362"/>
                  </a:cubicBezTo>
                  <a:cubicBezTo>
                    <a:pt x="594" y="6336"/>
                    <a:pt x="599" y="6315"/>
                    <a:pt x="603" y="6303"/>
                  </a:cubicBezTo>
                  <a:cubicBezTo>
                    <a:pt x="611" y="6269"/>
                    <a:pt x="624" y="6226"/>
                    <a:pt x="637" y="6171"/>
                  </a:cubicBezTo>
                  <a:cubicBezTo>
                    <a:pt x="654" y="6099"/>
                    <a:pt x="688" y="5954"/>
                    <a:pt x="700" y="5759"/>
                  </a:cubicBezTo>
                  <a:cubicBezTo>
                    <a:pt x="717" y="5564"/>
                    <a:pt x="709" y="5314"/>
                    <a:pt x="662" y="5033"/>
                  </a:cubicBezTo>
                  <a:cubicBezTo>
                    <a:pt x="637" y="4842"/>
                    <a:pt x="594" y="4634"/>
                    <a:pt x="548" y="4418"/>
                  </a:cubicBezTo>
                  <a:cubicBezTo>
                    <a:pt x="531" y="4320"/>
                    <a:pt x="509" y="4223"/>
                    <a:pt x="492" y="4121"/>
                  </a:cubicBezTo>
                  <a:cubicBezTo>
                    <a:pt x="437" y="3794"/>
                    <a:pt x="403" y="3446"/>
                    <a:pt x="403" y="3094"/>
                  </a:cubicBezTo>
                  <a:cubicBezTo>
                    <a:pt x="403" y="2746"/>
                    <a:pt x="433" y="2398"/>
                    <a:pt x="488" y="2071"/>
                  </a:cubicBezTo>
                  <a:cubicBezTo>
                    <a:pt x="543" y="1744"/>
                    <a:pt x="616" y="1438"/>
                    <a:pt x="658" y="1158"/>
                  </a:cubicBezTo>
                  <a:cubicBezTo>
                    <a:pt x="696" y="878"/>
                    <a:pt x="700" y="624"/>
                    <a:pt x="666" y="428"/>
                  </a:cubicBezTo>
                  <a:cubicBezTo>
                    <a:pt x="662" y="382"/>
                    <a:pt x="649" y="335"/>
                    <a:pt x="641" y="292"/>
                  </a:cubicBezTo>
                  <a:cubicBezTo>
                    <a:pt x="633" y="250"/>
                    <a:pt x="620" y="212"/>
                    <a:pt x="607" y="178"/>
                  </a:cubicBezTo>
                  <a:cubicBezTo>
                    <a:pt x="582" y="114"/>
                    <a:pt x="543" y="63"/>
                    <a:pt x="509" y="42"/>
                  </a:cubicBezTo>
                  <a:cubicBezTo>
                    <a:pt x="480" y="17"/>
                    <a:pt x="450" y="8"/>
                    <a:pt x="425" y="4"/>
                  </a:cubicBezTo>
                  <a:cubicBezTo>
                    <a:pt x="414" y="2"/>
                    <a:pt x="405" y="1"/>
                    <a:pt x="39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9"/>
            <p:cNvSpPr/>
            <p:nvPr/>
          </p:nvSpPr>
          <p:spPr>
            <a:xfrm>
              <a:off x="-642798" y="3054614"/>
              <a:ext cx="104246" cy="1876247"/>
            </a:xfrm>
            <a:custGeom>
              <a:avLst/>
              <a:gdLst/>
              <a:ahLst/>
              <a:cxnLst/>
              <a:rect l="l" t="t" r="r" b="b"/>
              <a:pathLst>
                <a:path w="498" h="8963" extrusionOk="0">
                  <a:moveTo>
                    <a:pt x="276" y="0"/>
                  </a:moveTo>
                  <a:cubicBezTo>
                    <a:pt x="272" y="4"/>
                    <a:pt x="272" y="4"/>
                    <a:pt x="268" y="9"/>
                  </a:cubicBezTo>
                  <a:cubicBezTo>
                    <a:pt x="251" y="17"/>
                    <a:pt x="242" y="26"/>
                    <a:pt x="238" y="26"/>
                  </a:cubicBezTo>
                  <a:cubicBezTo>
                    <a:pt x="204" y="59"/>
                    <a:pt x="149" y="119"/>
                    <a:pt x="115" y="242"/>
                  </a:cubicBezTo>
                  <a:cubicBezTo>
                    <a:pt x="98" y="289"/>
                    <a:pt x="85" y="361"/>
                    <a:pt x="90" y="454"/>
                  </a:cubicBezTo>
                  <a:cubicBezTo>
                    <a:pt x="94" y="548"/>
                    <a:pt x="115" y="662"/>
                    <a:pt x="141" y="794"/>
                  </a:cubicBezTo>
                  <a:cubicBezTo>
                    <a:pt x="170" y="925"/>
                    <a:pt x="192" y="1078"/>
                    <a:pt x="192" y="1248"/>
                  </a:cubicBezTo>
                  <a:cubicBezTo>
                    <a:pt x="196" y="1413"/>
                    <a:pt x="183" y="1596"/>
                    <a:pt x="162" y="1791"/>
                  </a:cubicBezTo>
                  <a:cubicBezTo>
                    <a:pt x="141" y="1982"/>
                    <a:pt x="111" y="2186"/>
                    <a:pt x="85" y="2398"/>
                  </a:cubicBezTo>
                  <a:cubicBezTo>
                    <a:pt x="60" y="2610"/>
                    <a:pt x="43" y="2831"/>
                    <a:pt x="56" y="3056"/>
                  </a:cubicBezTo>
                  <a:cubicBezTo>
                    <a:pt x="77" y="3510"/>
                    <a:pt x="204" y="3977"/>
                    <a:pt x="310" y="4444"/>
                  </a:cubicBezTo>
                  <a:cubicBezTo>
                    <a:pt x="361" y="4682"/>
                    <a:pt x="408" y="4919"/>
                    <a:pt x="433" y="5157"/>
                  </a:cubicBezTo>
                  <a:cubicBezTo>
                    <a:pt x="455" y="5395"/>
                    <a:pt x="455" y="5632"/>
                    <a:pt x="425" y="5862"/>
                  </a:cubicBezTo>
                  <a:cubicBezTo>
                    <a:pt x="395" y="6091"/>
                    <a:pt x="340" y="6307"/>
                    <a:pt x="285" y="6515"/>
                  </a:cubicBezTo>
                  <a:cubicBezTo>
                    <a:pt x="230" y="6723"/>
                    <a:pt x="175" y="6918"/>
                    <a:pt x="128" y="7105"/>
                  </a:cubicBezTo>
                  <a:cubicBezTo>
                    <a:pt x="81" y="7292"/>
                    <a:pt x="43" y="7470"/>
                    <a:pt x="26" y="7636"/>
                  </a:cubicBezTo>
                  <a:cubicBezTo>
                    <a:pt x="5" y="7797"/>
                    <a:pt x="1" y="7950"/>
                    <a:pt x="5" y="8081"/>
                  </a:cubicBezTo>
                  <a:cubicBezTo>
                    <a:pt x="18" y="8349"/>
                    <a:pt x="77" y="8540"/>
                    <a:pt x="111" y="8633"/>
                  </a:cubicBezTo>
                  <a:cubicBezTo>
                    <a:pt x="124" y="8671"/>
                    <a:pt x="136" y="8701"/>
                    <a:pt x="149" y="8731"/>
                  </a:cubicBezTo>
                  <a:cubicBezTo>
                    <a:pt x="158" y="8748"/>
                    <a:pt x="162" y="8760"/>
                    <a:pt x="170" y="8773"/>
                  </a:cubicBezTo>
                  <a:cubicBezTo>
                    <a:pt x="175" y="8786"/>
                    <a:pt x="183" y="8794"/>
                    <a:pt x="187" y="8807"/>
                  </a:cubicBezTo>
                  <a:cubicBezTo>
                    <a:pt x="196" y="8820"/>
                    <a:pt x="200" y="8833"/>
                    <a:pt x="204" y="8841"/>
                  </a:cubicBezTo>
                  <a:cubicBezTo>
                    <a:pt x="209" y="8845"/>
                    <a:pt x="213" y="8850"/>
                    <a:pt x="217" y="8858"/>
                  </a:cubicBezTo>
                  <a:cubicBezTo>
                    <a:pt x="225" y="8871"/>
                    <a:pt x="242" y="8896"/>
                    <a:pt x="276" y="8930"/>
                  </a:cubicBezTo>
                  <a:cubicBezTo>
                    <a:pt x="289" y="8943"/>
                    <a:pt x="306" y="8956"/>
                    <a:pt x="332" y="8960"/>
                  </a:cubicBezTo>
                  <a:cubicBezTo>
                    <a:pt x="339" y="8962"/>
                    <a:pt x="346" y="8963"/>
                    <a:pt x="352" y="8963"/>
                  </a:cubicBezTo>
                  <a:cubicBezTo>
                    <a:pt x="362" y="8963"/>
                    <a:pt x="371" y="8961"/>
                    <a:pt x="378" y="8956"/>
                  </a:cubicBezTo>
                  <a:cubicBezTo>
                    <a:pt x="374" y="8951"/>
                    <a:pt x="361" y="8939"/>
                    <a:pt x="353" y="8926"/>
                  </a:cubicBezTo>
                  <a:cubicBezTo>
                    <a:pt x="319" y="8884"/>
                    <a:pt x="264" y="8811"/>
                    <a:pt x="204" y="8671"/>
                  </a:cubicBezTo>
                  <a:cubicBezTo>
                    <a:pt x="183" y="8625"/>
                    <a:pt x="158" y="8553"/>
                    <a:pt x="132" y="8459"/>
                  </a:cubicBezTo>
                  <a:cubicBezTo>
                    <a:pt x="111" y="8366"/>
                    <a:pt x="94" y="8251"/>
                    <a:pt x="90" y="8120"/>
                  </a:cubicBezTo>
                  <a:cubicBezTo>
                    <a:pt x="81" y="7984"/>
                    <a:pt x="90" y="7831"/>
                    <a:pt x="111" y="7665"/>
                  </a:cubicBezTo>
                  <a:cubicBezTo>
                    <a:pt x="132" y="7504"/>
                    <a:pt x="166" y="7326"/>
                    <a:pt x="209" y="7139"/>
                  </a:cubicBezTo>
                  <a:cubicBezTo>
                    <a:pt x="293" y="6766"/>
                    <a:pt x="408" y="6350"/>
                    <a:pt x="463" y="5904"/>
                  </a:cubicBezTo>
                  <a:cubicBezTo>
                    <a:pt x="489" y="5679"/>
                    <a:pt x="497" y="5450"/>
                    <a:pt x="484" y="5216"/>
                  </a:cubicBezTo>
                  <a:cubicBezTo>
                    <a:pt x="467" y="4983"/>
                    <a:pt x="429" y="4750"/>
                    <a:pt x="383" y="4516"/>
                  </a:cubicBezTo>
                  <a:cubicBezTo>
                    <a:pt x="332" y="4287"/>
                    <a:pt x="276" y="4053"/>
                    <a:pt x="230" y="3824"/>
                  </a:cubicBezTo>
                  <a:cubicBezTo>
                    <a:pt x="187" y="3591"/>
                    <a:pt x="162" y="3357"/>
                    <a:pt x="158" y="3128"/>
                  </a:cubicBezTo>
                  <a:cubicBezTo>
                    <a:pt x="153" y="2674"/>
                    <a:pt x="213" y="2245"/>
                    <a:pt x="259" y="1868"/>
                  </a:cubicBezTo>
                  <a:cubicBezTo>
                    <a:pt x="310" y="1490"/>
                    <a:pt x="344" y="1155"/>
                    <a:pt x="349" y="891"/>
                  </a:cubicBezTo>
                  <a:cubicBezTo>
                    <a:pt x="357" y="624"/>
                    <a:pt x="340" y="433"/>
                    <a:pt x="327" y="331"/>
                  </a:cubicBezTo>
                  <a:cubicBezTo>
                    <a:pt x="310" y="174"/>
                    <a:pt x="289" y="93"/>
                    <a:pt x="285" y="47"/>
                  </a:cubicBezTo>
                  <a:cubicBezTo>
                    <a:pt x="281" y="21"/>
                    <a:pt x="276" y="9"/>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9"/>
            <p:cNvSpPr/>
            <p:nvPr/>
          </p:nvSpPr>
          <p:spPr>
            <a:xfrm>
              <a:off x="-616213" y="3051892"/>
              <a:ext cx="105921" cy="1876666"/>
            </a:xfrm>
            <a:custGeom>
              <a:avLst/>
              <a:gdLst/>
              <a:ahLst/>
              <a:cxnLst/>
              <a:rect l="l" t="t" r="r" b="b"/>
              <a:pathLst>
                <a:path w="506" h="8965" extrusionOk="0">
                  <a:moveTo>
                    <a:pt x="209" y="0"/>
                  </a:moveTo>
                  <a:cubicBezTo>
                    <a:pt x="188" y="0"/>
                    <a:pt x="171" y="5"/>
                    <a:pt x="158" y="9"/>
                  </a:cubicBezTo>
                  <a:cubicBezTo>
                    <a:pt x="162" y="17"/>
                    <a:pt x="166" y="30"/>
                    <a:pt x="175" y="60"/>
                  </a:cubicBezTo>
                  <a:cubicBezTo>
                    <a:pt x="188" y="102"/>
                    <a:pt x="213" y="183"/>
                    <a:pt x="230" y="336"/>
                  </a:cubicBezTo>
                  <a:cubicBezTo>
                    <a:pt x="247" y="433"/>
                    <a:pt x="268" y="633"/>
                    <a:pt x="264" y="896"/>
                  </a:cubicBezTo>
                  <a:cubicBezTo>
                    <a:pt x="260" y="1163"/>
                    <a:pt x="230" y="1499"/>
                    <a:pt x="183" y="1881"/>
                  </a:cubicBezTo>
                  <a:cubicBezTo>
                    <a:pt x="137" y="2258"/>
                    <a:pt x="77" y="2687"/>
                    <a:pt x="86" y="3137"/>
                  </a:cubicBezTo>
                  <a:cubicBezTo>
                    <a:pt x="86" y="3362"/>
                    <a:pt x="111" y="3591"/>
                    <a:pt x="154" y="3820"/>
                  </a:cubicBezTo>
                  <a:cubicBezTo>
                    <a:pt x="196" y="4049"/>
                    <a:pt x="256" y="4279"/>
                    <a:pt x="306" y="4512"/>
                  </a:cubicBezTo>
                  <a:cubicBezTo>
                    <a:pt x="353" y="4746"/>
                    <a:pt x="396" y="4983"/>
                    <a:pt x="408" y="5221"/>
                  </a:cubicBezTo>
                  <a:cubicBezTo>
                    <a:pt x="425" y="5454"/>
                    <a:pt x="417" y="5692"/>
                    <a:pt x="391" y="5917"/>
                  </a:cubicBezTo>
                  <a:cubicBezTo>
                    <a:pt x="332" y="6371"/>
                    <a:pt x="213" y="6783"/>
                    <a:pt x="132" y="7156"/>
                  </a:cubicBezTo>
                  <a:cubicBezTo>
                    <a:pt x="90" y="7343"/>
                    <a:pt x="52" y="7517"/>
                    <a:pt x="31" y="7678"/>
                  </a:cubicBezTo>
                  <a:cubicBezTo>
                    <a:pt x="9" y="7844"/>
                    <a:pt x="1" y="7993"/>
                    <a:pt x="1" y="8124"/>
                  </a:cubicBezTo>
                  <a:cubicBezTo>
                    <a:pt x="5" y="8256"/>
                    <a:pt x="22" y="8370"/>
                    <a:pt x="43" y="8459"/>
                  </a:cubicBezTo>
                  <a:cubicBezTo>
                    <a:pt x="65" y="8553"/>
                    <a:pt x="86" y="8621"/>
                    <a:pt x="103" y="8667"/>
                  </a:cubicBezTo>
                  <a:cubicBezTo>
                    <a:pt x="162" y="8812"/>
                    <a:pt x="213" y="8888"/>
                    <a:pt x="239" y="8931"/>
                  </a:cubicBezTo>
                  <a:cubicBezTo>
                    <a:pt x="251" y="8943"/>
                    <a:pt x="256" y="8956"/>
                    <a:pt x="264" y="8964"/>
                  </a:cubicBezTo>
                  <a:cubicBezTo>
                    <a:pt x="268" y="8960"/>
                    <a:pt x="273" y="8952"/>
                    <a:pt x="277" y="8943"/>
                  </a:cubicBezTo>
                  <a:cubicBezTo>
                    <a:pt x="289" y="8914"/>
                    <a:pt x="281" y="8863"/>
                    <a:pt x="260" y="8812"/>
                  </a:cubicBezTo>
                  <a:cubicBezTo>
                    <a:pt x="251" y="8786"/>
                    <a:pt x="243" y="8757"/>
                    <a:pt x="230" y="8731"/>
                  </a:cubicBezTo>
                  <a:cubicBezTo>
                    <a:pt x="222" y="8701"/>
                    <a:pt x="213" y="8672"/>
                    <a:pt x="205" y="8638"/>
                  </a:cubicBezTo>
                  <a:cubicBezTo>
                    <a:pt x="128" y="8387"/>
                    <a:pt x="90" y="8060"/>
                    <a:pt x="107" y="7734"/>
                  </a:cubicBezTo>
                  <a:cubicBezTo>
                    <a:pt x="124" y="7407"/>
                    <a:pt x="183" y="7088"/>
                    <a:pt x="247" y="6834"/>
                  </a:cubicBezTo>
                  <a:cubicBezTo>
                    <a:pt x="311" y="6583"/>
                    <a:pt x="366" y="6392"/>
                    <a:pt x="387" y="6329"/>
                  </a:cubicBezTo>
                  <a:cubicBezTo>
                    <a:pt x="396" y="6303"/>
                    <a:pt x="400" y="6286"/>
                    <a:pt x="408" y="6274"/>
                  </a:cubicBezTo>
                  <a:cubicBezTo>
                    <a:pt x="413" y="6240"/>
                    <a:pt x="425" y="6193"/>
                    <a:pt x="434" y="6138"/>
                  </a:cubicBezTo>
                  <a:cubicBezTo>
                    <a:pt x="451" y="6066"/>
                    <a:pt x="476" y="5925"/>
                    <a:pt x="489" y="5734"/>
                  </a:cubicBezTo>
                  <a:cubicBezTo>
                    <a:pt x="506" y="5539"/>
                    <a:pt x="493" y="5293"/>
                    <a:pt x="451" y="5017"/>
                  </a:cubicBezTo>
                  <a:cubicBezTo>
                    <a:pt x="408" y="4741"/>
                    <a:pt x="332" y="4431"/>
                    <a:pt x="277" y="4105"/>
                  </a:cubicBezTo>
                  <a:cubicBezTo>
                    <a:pt x="217" y="3774"/>
                    <a:pt x="183" y="3426"/>
                    <a:pt x="183" y="3073"/>
                  </a:cubicBezTo>
                  <a:cubicBezTo>
                    <a:pt x="179" y="2721"/>
                    <a:pt x="209" y="2369"/>
                    <a:pt x="268" y="2038"/>
                  </a:cubicBezTo>
                  <a:cubicBezTo>
                    <a:pt x="323" y="1711"/>
                    <a:pt x="400" y="1401"/>
                    <a:pt x="438" y="1125"/>
                  </a:cubicBezTo>
                  <a:cubicBezTo>
                    <a:pt x="480" y="849"/>
                    <a:pt x="485" y="603"/>
                    <a:pt x="459" y="412"/>
                  </a:cubicBezTo>
                  <a:cubicBezTo>
                    <a:pt x="451" y="361"/>
                    <a:pt x="442" y="319"/>
                    <a:pt x="434" y="276"/>
                  </a:cubicBezTo>
                  <a:cubicBezTo>
                    <a:pt x="425" y="238"/>
                    <a:pt x="417" y="200"/>
                    <a:pt x="404" y="170"/>
                  </a:cubicBezTo>
                  <a:cubicBezTo>
                    <a:pt x="383" y="102"/>
                    <a:pt x="349" y="64"/>
                    <a:pt x="323" y="39"/>
                  </a:cubicBezTo>
                  <a:cubicBezTo>
                    <a:pt x="285" y="5"/>
                    <a:pt x="239"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9"/>
            <p:cNvSpPr/>
            <p:nvPr/>
          </p:nvSpPr>
          <p:spPr>
            <a:xfrm>
              <a:off x="-594024" y="3046450"/>
              <a:ext cx="89175" cy="924412"/>
            </a:xfrm>
            <a:custGeom>
              <a:avLst/>
              <a:gdLst/>
              <a:ahLst/>
              <a:cxnLst/>
              <a:rect l="l" t="t" r="r" b="b"/>
              <a:pathLst>
                <a:path w="426" h="4416" extrusionOk="0">
                  <a:moveTo>
                    <a:pt x="150" y="1"/>
                  </a:moveTo>
                  <a:cubicBezTo>
                    <a:pt x="150" y="5"/>
                    <a:pt x="154" y="18"/>
                    <a:pt x="158" y="35"/>
                  </a:cubicBezTo>
                  <a:cubicBezTo>
                    <a:pt x="200" y="175"/>
                    <a:pt x="328" y="688"/>
                    <a:pt x="239" y="1257"/>
                  </a:cubicBezTo>
                  <a:cubicBezTo>
                    <a:pt x="133" y="1928"/>
                    <a:pt x="69" y="2323"/>
                    <a:pt x="69" y="2323"/>
                  </a:cubicBezTo>
                  <a:cubicBezTo>
                    <a:pt x="69" y="2323"/>
                    <a:pt x="1" y="3167"/>
                    <a:pt x="22" y="3367"/>
                  </a:cubicBezTo>
                  <a:cubicBezTo>
                    <a:pt x="48" y="3562"/>
                    <a:pt x="158" y="4211"/>
                    <a:pt x="158" y="4211"/>
                  </a:cubicBezTo>
                  <a:lnTo>
                    <a:pt x="196" y="4279"/>
                  </a:lnTo>
                  <a:lnTo>
                    <a:pt x="273" y="4415"/>
                  </a:lnTo>
                  <a:cubicBezTo>
                    <a:pt x="256" y="4317"/>
                    <a:pt x="234" y="4220"/>
                    <a:pt x="217" y="4118"/>
                  </a:cubicBezTo>
                  <a:cubicBezTo>
                    <a:pt x="162" y="3791"/>
                    <a:pt x="128" y="3443"/>
                    <a:pt x="128" y="3091"/>
                  </a:cubicBezTo>
                  <a:cubicBezTo>
                    <a:pt x="128" y="2743"/>
                    <a:pt x="158" y="2395"/>
                    <a:pt x="213" y="2068"/>
                  </a:cubicBezTo>
                  <a:cubicBezTo>
                    <a:pt x="268" y="1741"/>
                    <a:pt x="341" y="1435"/>
                    <a:pt x="383" y="1155"/>
                  </a:cubicBezTo>
                  <a:cubicBezTo>
                    <a:pt x="421" y="875"/>
                    <a:pt x="425" y="621"/>
                    <a:pt x="391" y="425"/>
                  </a:cubicBezTo>
                  <a:cubicBezTo>
                    <a:pt x="387" y="379"/>
                    <a:pt x="374" y="332"/>
                    <a:pt x="366" y="289"/>
                  </a:cubicBezTo>
                  <a:cubicBezTo>
                    <a:pt x="358" y="247"/>
                    <a:pt x="345" y="209"/>
                    <a:pt x="332" y="175"/>
                  </a:cubicBezTo>
                  <a:cubicBezTo>
                    <a:pt x="307" y="111"/>
                    <a:pt x="268" y="60"/>
                    <a:pt x="234" y="39"/>
                  </a:cubicBezTo>
                  <a:cubicBezTo>
                    <a:pt x="205" y="18"/>
                    <a:pt x="175" y="5"/>
                    <a:pt x="15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9"/>
            <p:cNvSpPr/>
            <p:nvPr/>
          </p:nvSpPr>
          <p:spPr>
            <a:xfrm>
              <a:off x="-612654" y="3098155"/>
              <a:ext cx="18840" cy="146742"/>
            </a:xfrm>
            <a:custGeom>
              <a:avLst/>
              <a:gdLst/>
              <a:ahLst/>
              <a:cxnLst/>
              <a:rect l="l" t="t" r="r" b="b"/>
              <a:pathLst>
                <a:path w="90" h="701" extrusionOk="0">
                  <a:moveTo>
                    <a:pt x="56" y="0"/>
                  </a:moveTo>
                  <a:cubicBezTo>
                    <a:pt x="52" y="0"/>
                    <a:pt x="48" y="0"/>
                    <a:pt x="39" y="21"/>
                  </a:cubicBezTo>
                  <a:cubicBezTo>
                    <a:pt x="31" y="38"/>
                    <a:pt x="22" y="81"/>
                    <a:pt x="14" y="140"/>
                  </a:cubicBezTo>
                  <a:cubicBezTo>
                    <a:pt x="5" y="200"/>
                    <a:pt x="1" y="276"/>
                    <a:pt x="1" y="352"/>
                  </a:cubicBezTo>
                  <a:cubicBezTo>
                    <a:pt x="5" y="424"/>
                    <a:pt x="14" y="501"/>
                    <a:pt x="22" y="560"/>
                  </a:cubicBezTo>
                  <a:cubicBezTo>
                    <a:pt x="35" y="620"/>
                    <a:pt x="48" y="662"/>
                    <a:pt x="56" y="675"/>
                  </a:cubicBezTo>
                  <a:cubicBezTo>
                    <a:pt x="65" y="700"/>
                    <a:pt x="73" y="700"/>
                    <a:pt x="81" y="700"/>
                  </a:cubicBezTo>
                  <a:cubicBezTo>
                    <a:pt x="86" y="696"/>
                    <a:pt x="90" y="692"/>
                    <a:pt x="86" y="666"/>
                  </a:cubicBezTo>
                  <a:cubicBezTo>
                    <a:pt x="86" y="654"/>
                    <a:pt x="77" y="607"/>
                    <a:pt x="69" y="552"/>
                  </a:cubicBezTo>
                  <a:cubicBezTo>
                    <a:pt x="60" y="492"/>
                    <a:pt x="56" y="420"/>
                    <a:pt x="52" y="348"/>
                  </a:cubicBezTo>
                  <a:cubicBezTo>
                    <a:pt x="52" y="276"/>
                    <a:pt x="56" y="204"/>
                    <a:pt x="60" y="144"/>
                  </a:cubicBezTo>
                  <a:cubicBezTo>
                    <a:pt x="65" y="89"/>
                    <a:pt x="69" y="42"/>
                    <a:pt x="69" y="30"/>
                  </a:cubicBezTo>
                  <a:cubicBezTo>
                    <a:pt x="69" y="4"/>
                    <a:pt x="65" y="0"/>
                    <a:pt x="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29"/>
          <p:cNvGrpSpPr/>
          <p:nvPr/>
        </p:nvGrpSpPr>
        <p:grpSpPr>
          <a:xfrm>
            <a:off x="591830" y="426354"/>
            <a:ext cx="2884428" cy="4168167"/>
            <a:chOff x="485125" y="404120"/>
            <a:chExt cx="2899797" cy="4190376"/>
          </a:xfrm>
        </p:grpSpPr>
        <p:sp>
          <p:nvSpPr>
            <p:cNvPr id="2517" name="Google Shape;2517;p29"/>
            <p:cNvSpPr/>
            <p:nvPr/>
          </p:nvSpPr>
          <p:spPr>
            <a:xfrm rot="-477401">
              <a:off x="938612" y="517863"/>
              <a:ext cx="1588492" cy="1462044"/>
            </a:xfrm>
            <a:custGeom>
              <a:avLst/>
              <a:gdLst/>
              <a:ahLst/>
              <a:cxnLst/>
              <a:rect l="l" t="t" r="r" b="b"/>
              <a:pathLst>
                <a:path w="12374" h="11389" extrusionOk="0">
                  <a:moveTo>
                    <a:pt x="6113" y="0"/>
                  </a:moveTo>
                  <a:cubicBezTo>
                    <a:pt x="6113" y="0"/>
                    <a:pt x="4666" y="2543"/>
                    <a:pt x="4530" y="5964"/>
                  </a:cubicBezTo>
                  <a:cubicBezTo>
                    <a:pt x="3961" y="4644"/>
                    <a:pt x="3002" y="3086"/>
                    <a:pt x="1393" y="1414"/>
                  </a:cubicBezTo>
                  <a:lnTo>
                    <a:pt x="1393" y="1414"/>
                  </a:lnTo>
                  <a:cubicBezTo>
                    <a:pt x="1393" y="1414"/>
                    <a:pt x="1576" y="3451"/>
                    <a:pt x="2637" y="5964"/>
                  </a:cubicBezTo>
                  <a:cubicBezTo>
                    <a:pt x="1219" y="4809"/>
                    <a:pt x="1" y="4211"/>
                    <a:pt x="1" y="4211"/>
                  </a:cubicBezTo>
                  <a:lnTo>
                    <a:pt x="1" y="4211"/>
                  </a:lnTo>
                  <a:cubicBezTo>
                    <a:pt x="616" y="8107"/>
                    <a:pt x="2887" y="10072"/>
                    <a:pt x="4619" y="11023"/>
                  </a:cubicBezTo>
                  <a:cubicBezTo>
                    <a:pt x="5103" y="11288"/>
                    <a:pt x="5505" y="11389"/>
                    <a:pt x="5849" y="11389"/>
                  </a:cubicBezTo>
                  <a:cubicBezTo>
                    <a:pt x="6106" y="11389"/>
                    <a:pt x="6330" y="11333"/>
                    <a:pt x="6533" y="11248"/>
                  </a:cubicBezTo>
                  <a:cubicBezTo>
                    <a:pt x="8413" y="10658"/>
                    <a:pt x="11007" y="9181"/>
                    <a:pt x="12373" y="5505"/>
                  </a:cubicBezTo>
                  <a:lnTo>
                    <a:pt x="12373" y="5505"/>
                  </a:lnTo>
                  <a:cubicBezTo>
                    <a:pt x="12373" y="5505"/>
                    <a:pt x="10756" y="5930"/>
                    <a:pt x="8906" y="6986"/>
                  </a:cubicBezTo>
                  <a:cubicBezTo>
                    <a:pt x="9772" y="5700"/>
                    <a:pt x="10586" y="3901"/>
                    <a:pt x="10884" y="1469"/>
                  </a:cubicBezTo>
                  <a:lnTo>
                    <a:pt x="10884" y="1469"/>
                  </a:lnTo>
                  <a:cubicBezTo>
                    <a:pt x="10883" y="1469"/>
                    <a:pt x="8961" y="3243"/>
                    <a:pt x="7526" y="5942"/>
                  </a:cubicBezTo>
                  <a:cubicBezTo>
                    <a:pt x="7620" y="4329"/>
                    <a:pt x="7293" y="2343"/>
                    <a:pt x="6113" y="0"/>
                  </a:cubicBezTo>
                  <a:close/>
                </a:path>
              </a:pathLst>
            </a:custGeom>
            <a:solidFill>
              <a:srgbClr val="0781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9"/>
            <p:cNvSpPr/>
            <p:nvPr/>
          </p:nvSpPr>
          <p:spPr>
            <a:xfrm rot="-477401">
              <a:off x="1661468" y="656040"/>
              <a:ext cx="875249" cy="1273464"/>
            </a:xfrm>
            <a:custGeom>
              <a:avLst/>
              <a:gdLst/>
              <a:ahLst/>
              <a:cxnLst/>
              <a:rect l="l" t="t" r="r" b="b"/>
              <a:pathLst>
                <a:path w="6818" h="9920" extrusionOk="0">
                  <a:moveTo>
                    <a:pt x="5328" y="1"/>
                  </a:moveTo>
                  <a:cubicBezTo>
                    <a:pt x="5327" y="1"/>
                    <a:pt x="3405" y="1775"/>
                    <a:pt x="1970" y="4474"/>
                  </a:cubicBezTo>
                  <a:cubicBezTo>
                    <a:pt x="1983" y="4266"/>
                    <a:pt x="1987" y="4054"/>
                    <a:pt x="1983" y="3838"/>
                  </a:cubicBezTo>
                  <a:lnTo>
                    <a:pt x="1983" y="3838"/>
                  </a:lnTo>
                  <a:cubicBezTo>
                    <a:pt x="1805" y="4513"/>
                    <a:pt x="1648" y="5196"/>
                    <a:pt x="1516" y="5883"/>
                  </a:cubicBezTo>
                  <a:cubicBezTo>
                    <a:pt x="1393" y="6533"/>
                    <a:pt x="1291" y="7191"/>
                    <a:pt x="1049" y="7806"/>
                  </a:cubicBezTo>
                  <a:cubicBezTo>
                    <a:pt x="769" y="8523"/>
                    <a:pt x="311" y="9160"/>
                    <a:pt x="9" y="9873"/>
                  </a:cubicBezTo>
                  <a:cubicBezTo>
                    <a:pt x="5" y="9882"/>
                    <a:pt x="5" y="9890"/>
                    <a:pt x="1" y="9894"/>
                  </a:cubicBezTo>
                  <a:cubicBezTo>
                    <a:pt x="105" y="9912"/>
                    <a:pt x="204" y="9920"/>
                    <a:pt x="299" y="9920"/>
                  </a:cubicBezTo>
                  <a:cubicBezTo>
                    <a:pt x="553" y="9920"/>
                    <a:pt x="776" y="9863"/>
                    <a:pt x="977" y="9780"/>
                  </a:cubicBezTo>
                  <a:cubicBezTo>
                    <a:pt x="2862" y="9190"/>
                    <a:pt x="5451" y="7713"/>
                    <a:pt x="6817" y="4037"/>
                  </a:cubicBezTo>
                  <a:lnTo>
                    <a:pt x="6817" y="4037"/>
                  </a:lnTo>
                  <a:cubicBezTo>
                    <a:pt x="6817" y="4037"/>
                    <a:pt x="5200" y="4462"/>
                    <a:pt x="3350" y="5518"/>
                  </a:cubicBezTo>
                  <a:cubicBezTo>
                    <a:pt x="4216" y="4232"/>
                    <a:pt x="5030" y="2433"/>
                    <a:pt x="5328" y="1"/>
                  </a:cubicBezTo>
                  <a:close/>
                </a:path>
              </a:pathLst>
            </a:custGeom>
            <a:solidFill>
              <a:srgbClr val="004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9"/>
            <p:cNvSpPr/>
            <p:nvPr/>
          </p:nvSpPr>
          <p:spPr>
            <a:xfrm rot="-477401">
              <a:off x="932352" y="507887"/>
              <a:ext cx="1601971" cy="1476807"/>
            </a:xfrm>
            <a:custGeom>
              <a:avLst/>
              <a:gdLst/>
              <a:ahLst/>
              <a:cxnLst/>
              <a:rect l="l" t="t" r="r" b="b"/>
              <a:pathLst>
                <a:path w="12479" h="11504" extrusionOk="0">
                  <a:moveTo>
                    <a:pt x="6159" y="154"/>
                  </a:moveTo>
                  <a:cubicBezTo>
                    <a:pt x="7178" y="2204"/>
                    <a:pt x="7644" y="4173"/>
                    <a:pt x="7538" y="6015"/>
                  </a:cubicBezTo>
                  <a:lnTo>
                    <a:pt x="7526" y="6181"/>
                  </a:lnTo>
                  <a:lnTo>
                    <a:pt x="7606" y="6036"/>
                  </a:lnTo>
                  <a:cubicBezTo>
                    <a:pt x="8863" y="3668"/>
                    <a:pt x="10518" y="1996"/>
                    <a:pt x="10883" y="1643"/>
                  </a:cubicBezTo>
                  <a:lnTo>
                    <a:pt x="10883" y="1643"/>
                  </a:lnTo>
                  <a:cubicBezTo>
                    <a:pt x="10620" y="3689"/>
                    <a:pt x="9958" y="5510"/>
                    <a:pt x="8922" y="7046"/>
                  </a:cubicBezTo>
                  <a:lnTo>
                    <a:pt x="8833" y="7174"/>
                  </a:lnTo>
                  <a:lnTo>
                    <a:pt x="8969" y="7097"/>
                  </a:lnTo>
                  <a:cubicBezTo>
                    <a:pt x="10586" y="6172"/>
                    <a:pt x="12037" y="5731"/>
                    <a:pt x="12360" y="5637"/>
                  </a:cubicBezTo>
                  <a:lnTo>
                    <a:pt x="12360" y="5637"/>
                  </a:lnTo>
                  <a:cubicBezTo>
                    <a:pt x="11002" y="9228"/>
                    <a:pt x="8464" y="10692"/>
                    <a:pt x="6566" y="11291"/>
                  </a:cubicBezTo>
                  <a:cubicBezTo>
                    <a:pt x="6347" y="11384"/>
                    <a:pt x="6124" y="11430"/>
                    <a:pt x="5891" y="11430"/>
                  </a:cubicBezTo>
                  <a:cubicBezTo>
                    <a:pt x="5518" y="11430"/>
                    <a:pt x="5122" y="11309"/>
                    <a:pt x="4682" y="11066"/>
                  </a:cubicBezTo>
                  <a:cubicBezTo>
                    <a:pt x="2929" y="10107"/>
                    <a:pt x="718" y="8163"/>
                    <a:pt x="94" y="4351"/>
                  </a:cubicBezTo>
                  <a:lnTo>
                    <a:pt x="94" y="4351"/>
                  </a:lnTo>
                  <a:cubicBezTo>
                    <a:pt x="361" y="4491"/>
                    <a:pt x="1443" y="5077"/>
                    <a:pt x="2661" y="6066"/>
                  </a:cubicBezTo>
                  <a:lnTo>
                    <a:pt x="2776" y="6159"/>
                  </a:lnTo>
                  <a:lnTo>
                    <a:pt x="2776" y="6159"/>
                  </a:lnTo>
                  <a:lnTo>
                    <a:pt x="2717" y="6024"/>
                  </a:lnTo>
                  <a:cubicBezTo>
                    <a:pt x="1804" y="3867"/>
                    <a:pt x="1541" y="2042"/>
                    <a:pt x="1486" y="1592"/>
                  </a:cubicBezTo>
                  <a:lnTo>
                    <a:pt x="1486" y="1592"/>
                  </a:lnTo>
                  <a:cubicBezTo>
                    <a:pt x="2865" y="3040"/>
                    <a:pt x="3892" y="4542"/>
                    <a:pt x="4542" y="6058"/>
                  </a:cubicBezTo>
                  <a:lnTo>
                    <a:pt x="4605" y="6202"/>
                  </a:lnTo>
                  <a:lnTo>
                    <a:pt x="4610" y="6045"/>
                  </a:lnTo>
                  <a:cubicBezTo>
                    <a:pt x="4733" y="2959"/>
                    <a:pt x="5942" y="557"/>
                    <a:pt x="6159" y="154"/>
                  </a:cubicBezTo>
                  <a:close/>
                  <a:moveTo>
                    <a:pt x="6159" y="1"/>
                  </a:moveTo>
                  <a:lnTo>
                    <a:pt x="6129" y="56"/>
                  </a:lnTo>
                  <a:cubicBezTo>
                    <a:pt x="6112" y="81"/>
                    <a:pt x="4720" y="2573"/>
                    <a:pt x="4546" y="5888"/>
                  </a:cubicBezTo>
                  <a:cubicBezTo>
                    <a:pt x="3880" y="4385"/>
                    <a:pt x="2844" y="2900"/>
                    <a:pt x="1465" y="1465"/>
                  </a:cubicBezTo>
                  <a:lnTo>
                    <a:pt x="1397" y="1393"/>
                  </a:lnTo>
                  <a:lnTo>
                    <a:pt x="1405" y="1495"/>
                  </a:lnTo>
                  <a:cubicBezTo>
                    <a:pt x="1405" y="1516"/>
                    <a:pt x="1592" y="3494"/>
                    <a:pt x="2598" y="5922"/>
                  </a:cubicBezTo>
                  <a:cubicBezTo>
                    <a:pt x="1240" y="4835"/>
                    <a:pt x="72" y="4258"/>
                    <a:pt x="60" y="4254"/>
                  </a:cubicBezTo>
                  <a:lnTo>
                    <a:pt x="0" y="4224"/>
                  </a:lnTo>
                  <a:lnTo>
                    <a:pt x="0" y="4224"/>
                  </a:lnTo>
                  <a:lnTo>
                    <a:pt x="9" y="4292"/>
                  </a:lnTo>
                  <a:cubicBezTo>
                    <a:pt x="624" y="8175"/>
                    <a:pt x="2869" y="10153"/>
                    <a:pt x="4648" y="11130"/>
                  </a:cubicBezTo>
                  <a:cubicBezTo>
                    <a:pt x="5098" y="11380"/>
                    <a:pt x="5505" y="11503"/>
                    <a:pt x="5891" y="11503"/>
                  </a:cubicBezTo>
                  <a:cubicBezTo>
                    <a:pt x="6133" y="11503"/>
                    <a:pt x="6363" y="11452"/>
                    <a:pt x="6592" y="11359"/>
                  </a:cubicBezTo>
                  <a:cubicBezTo>
                    <a:pt x="8515" y="10756"/>
                    <a:pt x="11091" y="9266"/>
                    <a:pt x="12453" y="5595"/>
                  </a:cubicBezTo>
                  <a:lnTo>
                    <a:pt x="12479" y="5531"/>
                  </a:lnTo>
                  <a:lnTo>
                    <a:pt x="12479" y="5531"/>
                  </a:lnTo>
                  <a:lnTo>
                    <a:pt x="12411" y="5548"/>
                  </a:lnTo>
                  <a:cubicBezTo>
                    <a:pt x="12394" y="5552"/>
                    <a:pt x="10845" y="5964"/>
                    <a:pt x="9062" y="6962"/>
                  </a:cubicBezTo>
                  <a:cubicBezTo>
                    <a:pt x="10076" y="5417"/>
                    <a:pt x="10717" y="3596"/>
                    <a:pt x="10964" y="1550"/>
                  </a:cubicBezTo>
                  <a:lnTo>
                    <a:pt x="10976" y="1452"/>
                  </a:lnTo>
                  <a:lnTo>
                    <a:pt x="10904" y="1520"/>
                  </a:lnTo>
                  <a:cubicBezTo>
                    <a:pt x="10887" y="1537"/>
                    <a:pt x="9028" y="3265"/>
                    <a:pt x="7615" y="5862"/>
                  </a:cubicBezTo>
                  <a:cubicBezTo>
                    <a:pt x="7691" y="4033"/>
                    <a:pt x="7211" y="2085"/>
                    <a:pt x="6193" y="60"/>
                  </a:cubicBezTo>
                  <a:lnTo>
                    <a:pt x="6159"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9"/>
            <p:cNvSpPr/>
            <p:nvPr/>
          </p:nvSpPr>
          <p:spPr>
            <a:xfrm rot="-477401">
              <a:off x="661981" y="1785294"/>
              <a:ext cx="2450904" cy="2646930"/>
            </a:xfrm>
            <a:custGeom>
              <a:avLst/>
              <a:gdLst/>
              <a:ahLst/>
              <a:cxnLst/>
              <a:rect l="l" t="t" r="r" b="b"/>
              <a:pathLst>
                <a:path w="19092" h="20619" extrusionOk="0">
                  <a:moveTo>
                    <a:pt x="7765" y="1"/>
                  </a:moveTo>
                  <a:cubicBezTo>
                    <a:pt x="7084" y="1"/>
                    <a:pt x="6422" y="181"/>
                    <a:pt x="5892" y="529"/>
                  </a:cubicBezTo>
                  <a:cubicBezTo>
                    <a:pt x="5603" y="715"/>
                    <a:pt x="5323" y="923"/>
                    <a:pt x="5047" y="1153"/>
                  </a:cubicBezTo>
                  <a:cubicBezTo>
                    <a:pt x="3995" y="2023"/>
                    <a:pt x="3048" y="3160"/>
                    <a:pt x="2259" y="4497"/>
                  </a:cubicBezTo>
                  <a:cubicBezTo>
                    <a:pt x="2102" y="4760"/>
                    <a:pt x="1949" y="5036"/>
                    <a:pt x="1805" y="5316"/>
                  </a:cubicBezTo>
                  <a:cubicBezTo>
                    <a:pt x="1325" y="6250"/>
                    <a:pt x="922" y="7260"/>
                    <a:pt x="603" y="8334"/>
                  </a:cubicBezTo>
                  <a:cubicBezTo>
                    <a:pt x="523" y="8602"/>
                    <a:pt x="451" y="8873"/>
                    <a:pt x="383" y="9149"/>
                  </a:cubicBezTo>
                  <a:cubicBezTo>
                    <a:pt x="298" y="9489"/>
                    <a:pt x="230" y="9828"/>
                    <a:pt x="179" y="10163"/>
                  </a:cubicBezTo>
                  <a:cubicBezTo>
                    <a:pt x="18" y="11157"/>
                    <a:pt x="1" y="12120"/>
                    <a:pt x="115" y="13037"/>
                  </a:cubicBezTo>
                  <a:cubicBezTo>
                    <a:pt x="196" y="13712"/>
                    <a:pt x="353" y="14361"/>
                    <a:pt x="578" y="14972"/>
                  </a:cubicBezTo>
                  <a:cubicBezTo>
                    <a:pt x="1062" y="16297"/>
                    <a:pt x="1877" y="17460"/>
                    <a:pt x="3006" y="18381"/>
                  </a:cubicBezTo>
                  <a:cubicBezTo>
                    <a:pt x="4262" y="19412"/>
                    <a:pt x="5913" y="20142"/>
                    <a:pt x="7938" y="20456"/>
                  </a:cubicBezTo>
                  <a:cubicBezTo>
                    <a:pt x="8256" y="20503"/>
                    <a:pt x="8583" y="20545"/>
                    <a:pt x="8922" y="20571"/>
                  </a:cubicBezTo>
                  <a:cubicBezTo>
                    <a:pt x="9292" y="20603"/>
                    <a:pt x="9656" y="20619"/>
                    <a:pt x="10011" y="20619"/>
                  </a:cubicBezTo>
                  <a:cubicBezTo>
                    <a:pt x="10209" y="20619"/>
                    <a:pt x="10406" y="20614"/>
                    <a:pt x="10599" y="20605"/>
                  </a:cubicBezTo>
                  <a:cubicBezTo>
                    <a:pt x="12513" y="20516"/>
                    <a:pt x="14164" y="19964"/>
                    <a:pt x="15480" y="19068"/>
                  </a:cubicBezTo>
                  <a:cubicBezTo>
                    <a:pt x="16643" y="18283"/>
                    <a:pt x="17551" y="17222"/>
                    <a:pt x="18158" y="15970"/>
                  </a:cubicBezTo>
                  <a:cubicBezTo>
                    <a:pt x="18358" y="15554"/>
                    <a:pt x="18528" y="15112"/>
                    <a:pt x="18663" y="14654"/>
                  </a:cubicBezTo>
                  <a:cubicBezTo>
                    <a:pt x="18969" y="13597"/>
                    <a:pt x="19092" y="12447"/>
                    <a:pt x="19007" y="11229"/>
                  </a:cubicBezTo>
                  <a:cubicBezTo>
                    <a:pt x="18999" y="11059"/>
                    <a:pt x="18982" y="10885"/>
                    <a:pt x="18960" y="10711"/>
                  </a:cubicBezTo>
                  <a:cubicBezTo>
                    <a:pt x="18926" y="10405"/>
                    <a:pt x="18884" y="10108"/>
                    <a:pt x="18837" y="9811"/>
                  </a:cubicBezTo>
                  <a:cubicBezTo>
                    <a:pt x="18621" y="8487"/>
                    <a:pt x="18264" y="7256"/>
                    <a:pt x="17810" y="6140"/>
                  </a:cubicBezTo>
                  <a:cubicBezTo>
                    <a:pt x="17755" y="6004"/>
                    <a:pt x="17700" y="5868"/>
                    <a:pt x="17640" y="5737"/>
                  </a:cubicBezTo>
                  <a:cubicBezTo>
                    <a:pt x="16995" y="4268"/>
                    <a:pt x="16172" y="3007"/>
                    <a:pt x="15251" y="2001"/>
                  </a:cubicBezTo>
                  <a:cubicBezTo>
                    <a:pt x="15017" y="1747"/>
                    <a:pt x="14780" y="1509"/>
                    <a:pt x="14534" y="1284"/>
                  </a:cubicBezTo>
                  <a:cubicBezTo>
                    <a:pt x="13969" y="771"/>
                    <a:pt x="13205" y="448"/>
                    <a:pt x="12390" y="380"/>
                  </a:cubicBezTo>
                  <a:lnTo>
                    <a:pt x="11130" y="270"/>
                  </a:lnTo>
                  <a:lnTo>
                    <a:pt x="9487" y="134"/>
                  </a:lnTo>
                  <a:lnTo>
                    <a:pt x="8095" y="15"/>
                  </a:lnTo>
                  <a:cubicBezTo>
                    <a:pt x="7985" y="6"/>
                    <a:pt x="7874" y="1"/>
                    <a:pt x="7765" y="1"/>
                  </a:cubicBezTo>
                  <a:close/>
                </a:path>
              </a:pathLst>
            </a:custGeom>
            <a:solidFill>
              <a:srgbClr val="FCCC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9"/>
            <p:cNvSpPr/>
            <p:nvPr/>
          </p:nvSpPr>
          <p:spPr>
            <a:xfrm rot="-477401">
              <a:off x="2043210" y="1720546"/>
              <a:ext cx="1063702" cy="2594169"/>
            </a:xfrm>
            <a:custGeom>
              <a:avLst/>
              <a:gdLst/>
              <a:ahLst/>
              <a:cxnLst/>
              <a:rect l="l" t="t" r="r" b="b"/>
              <a:pathLst>
                <a:path w="8286" h="20208" extrusionOk="0">
                  <a:moveTo>
                    <a:pt x="1" y="0"/>
                  </a:moveTo>
                  <a:lnTo>
                    <a:pt x="1" y="0"/>
                  </a:lnTo>
                  <a:cubicBezTo>
                    <a:pt x="519" y="3841"/>
                    <a:pt x="5357" y="8935"/>
                    <a:pt x="1177" y="20208"/>
                  </a:cubicBezTo>
                  <a:cubicBezTo>
                    <a:pt x="2509" y="19974"/>
                    <a:pt x="3685" y="19499"/>
                    <a:pt x="4674" y="18824"/>
                  </a:cubicBezTo>
                  <a:cubicBezTo>
                    <a:pt x="5837" y="18039"/>
                    <a:pt x="6745" y="16978"/>
                    <a:pt x="7352" y="15726"/>
                  </a:cubicBezTo>
                  <a:cubicBezTo>
                    <a:pt x="7552" y="15310"/>
                    <a:pt x="7722" y="14868"/>
                    <a:pt x="7857" y="14406"/>
                  </a:cubicBezTo>
                  <a:cubicBezTo>
                    <a:pt x="8163" y="13353"/>
                    <a:pt x="8286" y="12203"/>
                    <a:pt x="8201" y="10985"/>
                  </a:cubicBezTo>
                  <a:cubicBezTo>
                    <a:pt x="8193" y="10815"/>
                    <a:pt x="8176" y="10641"/>
                    <a:pt x="8154" y="10467"/>
                  </a:cubicBezTo>
                  <a:cubicBezTo>
                    <a:pt x="8120" y="10161"/>
                    <a:pt x="8078" y="9864"/>
                    <a:pt x="8031" y="9567"/>
                  </a:cubicBezTo>
                  <a:cubicBezTo>
                    <a:pt x="7815" y="8243"/>
                    <a:pt x="7458" y="7012"/>
                    <a:pt x="7004" y="5896"/>
                  </a:cubicBezTo>
                  <a:cubicBezTo>
                    <a:pt x="6949" y="5760"/>
                    <a:pt x="6894" y="5624"/>
                    <a:pt x="6834" y="5493"/>
                  </a:cubicBezTo>
                  <a:cubicBezTo>
                    <a:pt x="6189" y="4024"/>
                    <a:pt x="5366" y="2763"/>
                    <a:pt x="4445" y="1757"/>
                  </a:cubicBezTo>
                  <a:cubicBezTo>
                    <a:pt x="4211" y="1503"/>
                    <a:pt x="3974" y="1265"/>
                    <a:pt x="3728" y="1040"/>
                  </a:cubicBezTo>
                  <a:cubicBezTo>
                    <a:pt x="3163" y="527"/>
                    <a:pt x="2399" y="204"/>
                    <a:pt x="1584" y="136"/>
                  </a:cubicBezTo>
                  <a:lnTo>
                    <a:pt x="324" y="26"/>
                  </a:lnTo>
                  <a:lnTo>
                    <a:pt x="1" y="0"/>
                  </a:lnTo>
                  <a:close/>
                </a:path>
              </a:pathLst>
            </a:custGeom>
            <a:solidFill>
              <a:srgbClr val="FFA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9"/>
            <p:cNvSpPr/>
            <p:nvPr/>
          </p:nvSpPr>
          <p:spPr>
            <a:xfrm rot="-477401">
              <a:off x="657123" y="1780836"/>
              <a:ext cx="2460147" cy="2656173"/>
            </a:xfrm>
            <a:custGeom>
              <a:avLst/>
              <a:gdLst/>
              <a:ahLst/>
              <a:cxnLst/>
              <a:rect l="l" t="t" r="r" b="b"/>
              <a:pathLst>
                <a:path w="19164" h="20691" extrusionOk="0">
                  <a:moveTo>
                    <a:pt x="7801" y="70"/>
                  </a:moveTo>
                  <a:cubicBezTo>
                    <a:pt x="7909" y="70"/>
                    <a:pt x="8019" y="75"/>
                    <a:pt x="8129" y="84"/>
                  </a:cubicBezTo>
                  <a:lnTo>
                    <a:pt x="12428" y="449"/>
                  </a:lnTo>
                  <a:cubicBezTo>
                    <a:pt x="13230" y="517"/>
                    <a:pt x="13986" y="835"/>
                    <a:pt x="14546" y="1349"/>
                  </a:cubicBezTo>
                  <a:cubicBezTo>
                    <a:pt x="14788" y="1565"/>
                    <a:pt x="15026" y="1803"/>
                    <a:pt x="15263" y="2062"/>
                  </a:cubicBezTo>
                  <a:cubicBezTo>
                    <a:pt x="16210" y="3098"/>
                    <a:pt x="17012" y="4350"/>
                    <a:pt x="17644" y="5784"/>
                  </a:cubicBezTo>
                  <a:cubicBezTo>
                    <a:pt x="17704" y="5916"/>
                    <a:pt x="17759" y="6052"/>
                    <a:pt x="17814" y="6187"/>
                  </a:cubicBezTo>
                  <a:cubicBezTo>
                    <a:pt x="18285" y="7346"/>
                    <a:pt x="18629" y="8581"/>
                    <a:pt x="18837" y="9855"/>
                  </a:cubicBezTo>
                  <a:cubicBezTo>
                    <a:pt x="18888" y="10156"/>
                    <a:pt x="18931" y="10457"/>
                    <a:pt x="18964" y="10750"/>
                  </a:cubicBezTo>
                  <a:cubicBezTo>
                    <a:pt x="18981" y="10903"/>
                    <a:pt x="18998" y="11086"/>
                    <a:pt x="19007" y="11264"/>
                  </a:cubicBezTo>
                  <a:cubicBezTo>
                    <a:pt x="19092" y="12465"/>
                    <a:pt x="18977" y="13611"/>
                    <a:pt x="18667" y="14676"/>
                  </a:cubicBezTo>
                  <a:cubicBezTo>
                    <a:pt x="18532" y="15135"/>
                    <a:pt x="18362" y="15576"/>
                    <a:pt x="18162" y="15988"/>
                  </a:cubicBezTo>
                  <a:cubicBezTo>
                    <a:pt x="17551" y="17253"/>
                    <a:pt x="16656" y="18293"/>
                    <a:pt x="15497" y="19073"/>
                  </a:cubicBezTo>
                  <a:cubicBezTo>
                    <a:pt x="14134" y="19999"/>
                    <a:pt x="12500" y="20517"/>
                    <a:pt x="10641" y="20606"/>
                  </a:cubicBezTo>
                  <a:lnTo>
                    <a:pt x="10633" y="20606"/>
                  </a:lnTo>
                  <a:cubicBezTo>
                    <a:pt x="10451" y="20614"/>
                    <a:pt x="10266" y="20619"/>
                    <a:pt x="10078" y="20619"/>
                  </a:cubicBezTo>
                  <a:cubicBezTo>
                    <a:pt x="9714" y="20619"/>
                    <a:pt x="9340" y="20603"/>
                    <a:pt x="8965" y="20572"/>
                  </a:cubicBezTo>
                  <a:cubicBezTo>
                    <a:pt x="8642" y="20546"/>
                    <a:pt x="8320" y="20508"/>
                    <a:pt x="7980" y="20457"/>
                  </a:cubicBezTo>
                  <a:cubicBezTo>
                    <a:pt x="6023" y="20152"/>
                    <a:pt x="4368" y="19455"/>
                    <a:pt x="3065" y="18390"/>
                  </a:cubicBezTo>
                  <a:cubicBezTo>
                    <a:pt x="1957" y="17482"/>
                    <a:pt x="1142" y="16340"/>
                    <a:pt x="650" y="14995"/>
                  </a:cubicBezTo>
                  <a:cubicBezTo>
                    <a:pt x="425" y="14383"/>
                    <a:pt x="268" y="13734"/>
                    <a:pt x="187" y="13068"/>
                  </a:cubicBezTo>
                  <a:cubicBezTo>
                    <a:pt x="73" y="12142"/>
                    <a:pt x="94" y="11183"/>
                    <a:pt x="251" y="10203"/>
                  </a:cubicBezTo>
                  <a:cubicBezTo>
                    <a:pt x="302" y="9863"/>
                    <a:pt x="370" y="9524"/>
                    <a:pt x="455" y="9193"/>
                  </a:cubicBezTo>
                  <a:cubicBezTo>
                    <a:pt x="523" y="8917"/>
                    <a:pt x="599" y="8645"/>
                    <a:pt x="675" y="8378"/>
                  </a:cubicBezTo>
                  <a:cubicBezTo>
                    <a:pt x="989" y="7329"/>
                    <a:pt x="1388" y="6323"/>
                    <a:pt x="1864" y="5390"/>
                  </a:cubicBezTo>
                  <a:lnTo>
                    <a:pt x="1877" y="5368"/>
                  </a:lnTo>
                  <a:cubicBezTo>
                    <a:pt x="2017" y="5092"/>
                    <a:pt x="2169" y="4817"/>
                    <a:pt x="2331" y="4549"/>
                  </a:cubicBezTo>
                  <a:cubicBezTo>
                    <a:pt x="3120" y="3204"/>
                    <a:pt x="4058" y="2083"/>
                    <a:pt x="5111" y="1213"/>
                  </a:cubicBezTo>
                  <a:cubicBezTo>
                    <a:pt x="5374" y="992"/>
                    <a:pt x="5658" y="784"/>
                    <a:pt x="5947" y="593"/>
                  </a:cubicBezTo>
                  <a:cubicBezTo>
                    <a:pt x="6471" y="253"/>
                    <a:pt x="7118" y="70"/>
                    <a:pt x="7801" y="70"/>
                  </a:cubicBezTo>
                  <a:close/>
                  <a:moveTo>
                    <a:pt x="7793" y="1"/>
                  </a:moveTo>
                  <a:cubicBezTo>
                    <a:pt x="7099" y="1"/>
                    <a:pt x="6441" y="188"/>
                    <a:pt x="5909" y="534"/>
                  </a:cubicBezTo>
                  <a:cubicBezTo>
                    <a:pt x="5616" y="725"/>
                    <a:pt x="5331" y="937"/>
                    <a:pt x="5064" y="1158"/>
                  </a:cubicBezTo>
                  <a:cubicBezTo>
                    <a:pt x="4003" y="2032"/>
                    <a:pt x="3061" y="3161"/>
                    <a:pt x="2267" y="4511"/>
                  </a:cubicBezTo>
                  <a:cubicBezTo>
                    <a:pt x="2110" y="4774"/>
                    <a:pt x="1961" y="5042"/>
                    <a:pt x="1821" y="5313"/>
                  </a:cubicBezTo>
                  <a:lnTo>
                    <a:pt x="1809" y="5334"/>
                  </a:lnTo>
                  <a:cubicBezTo>
                    <a:pt x="1325" y="6281"/>
                    <a:pt x="922" y="7295"/>
                    <a:pt x="607" y="8361"/>
                  </a:cubicBezTo>
                  <a:cubicBezTo>
                    <a:pt x="527" y="8624"/>
                    <a:pt x="455" y="8900"/>
                    <a:pt x="387" y="9176"/>
                  </a:cubicBezTo>
                  <a:cubicBezTo>
                    <a:pt x="302" y="9507"/>
                    <a:pt x="234" y="9850"/>
                    <a:pt x="179" y="10194"/>
                  </a:cubicBezTo>
                  <a:cubicBezTo>
                    <a:pt x="22" y="11179"/>
                    <a:pt x="0" y="12147"/>
                    <a:pt x="115" y="13076"/>
                  </a:cubicBezTo>
                  <a:cubicBezTo>
                    <a:pt x="200" y="13751"/>
                    <a:pt x="357" y="14405"/>
                    <a:pt x="582" y="15020"/>
                  </a:cubicBezTo>
                  <a:cubicBezTo>
                    <a:pt x="1079" y="16374"/>
                    <a:pt x="1898" y="17529"/>
                    <a:pt x="3018" y="18445"/>
                  </a:cubicBezTo>
                  <a:cubicBezTo>
                    <a:pt x="4334" y="19519"/>
                    <a:pt x="5998" y="20219"/>
                    <a:pt x="7971" y="20529"/>
                  </a:cubicBezTo>
                  <a:cubicBezTo>
                    <a:pt x="8311" y="20580"/>
                    <a:pt x="8634" y="20618"/>
                    <a:pt x="8956" y="20644"/>
                  </a:cubicBezTo>
                  <a:cubicBezTo>
                    <a:pt x="9325" y="20674"/>
                    <a:pt x="9690" y="20691"/>
                    <a:pt x="10047" y="20691"/>
                  </a:cubicBezTo>
                  <a:cubicBezTo>
                    <a:pt x="10246" y="20691"/>
                    <a:pt x="10442" y="20686"/>
                    <a:pt x="10633" y="20678"/>
                  </a:cubicBezTo>
                  <a:lnTo>
                    <a:pt x="10637" y="20678"/>
                  </a:lnTo>
                  <a:cubicBezTo>
                    <a:pt x="12517" y="20584"/>
                    <a:pt x="14164" y="20067"/>
                    <a:pt x="15535" y="19133"/>
                  </a:cubicBezTo>
                  <a:cubicBezTo>
                    <a:pt x="16706" y="18343"/>
                    <a:pt x="17611" y="17295"/>
                    <a:pt x="18226" y="16022"/>
                  </a:cubicBezTo>
                  <a:cubicBezTo>
                    <a:pt x="18430" y="15606"/>
                    <a:pt x="18599" y="15160"/>
                    <a:pt x="18735" y="14698"/>
                  </a:cubicBezTo>
                  <a:cubicBezTo>
                    <a:pt x="19049" y="13624"/>
                    <a:pt x="19164" y="12469"/>
                    <a:pt x="19079" y="11260"/>
                  </a:cubicBezTo>
                  <a:cubicBezTo>
                    <a:pt x="19071" y="11081"/>
                    <a:pt x="19054" y="10899"/>
                    <a:pt x="19037" y="10742"/>
                  </a:cubicBezTo>
                  <a:cubicBezTo>
                    <a:pt x="19003" y="10449"/>
                    <a:pt x="18960" y="10143"/>
                    <a:pt x="18909" y="9842"/>
                  </a:cubicBezTo>
                  <a:cubicBezTo>
                    <a:pt x="18701" y="8564"/>
                    <a:pt x="18353" y="7325"/>
                    <a:pt x="17882" y="6162"/>
                  </a:cubicBezTo>
                  <a:cubicBezTo>
                    <a:pt x="17827" y="6026"/>
                    <a:pt x="17768" y="5886"/>
                    <a:pt x="17712" y="5755"/>
                  </a:cubicBezTo>
                  <a:cubicBezTo>
                    <a:pt x="17076" y="4316"/>
                    <a:pt x="16269" y="3055"/>
                    <a:pt x="15314" y="2011"/>
                  </a:cubicBezTo>
                  <a:cubicBezTo>
                    <a:pt x="15077" y="1752"/>
                    <a:pt x="14839" y="1510"/>
                    <a:pt x="14597" y="1294"/>
                  </a:cubicBezTo>
                  <a:cubicBezTo>
                    <a:pt x="14024" y="772"/>
                    <a:pt x="13256" y="445"/>
                    <a:pt x="12432" y="377"/>
                  </a:cubicBezTo>
                  <a:lnTo>
                    <a:pt x="8137" y="16"/>
                  </a:lnTo>
                  <a:cubicBezTo>
                    <a:pt x="8022" y="6"/>
                    <a:pt x="7907" y="1"/>
                    <a:pt x="7793"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9"/>
            <p:cNvSpPr/>
            <p:nvPr/>
          </p:nvSpPr>
          <p:spPr>
            <a:xfrm rot="-477401">
              <a:off x="624640" y="2247589"/>
              <a:ext cx="2107120" cy="1148813"/>
            </a:xfrm>
            <a:custGeom>
              <a:avLst/>
              <a:gdLst/>
              <a:ahLst/>
              <a:cxnLst/>
              <a:rect l="l" t="t" r="r" b="b"/>
              <a:pathLst>
                <a:path w="16414" h="8949" extrusionOk="0">
                  <a:moveTo>
                    <a:pt x="16380" y="1"/>
                  </a:moveTo>
                  <a:cubicBezTo>
                    <a:pt x="15213" y="633"/>
                    <a:pt x="14041" y="1266"/>
                    <a:pt x="12874" y="1902"/>
                  </a:cubicBezTo>
                  <a:cubicBezTo>
                    <a:pt x="8651" y="4186"/>
                    <a:pt x="4283" y="6550"/>
                    <a:pt x="1" y="8884"/>
                  </a:cubicBezTo>
                  <a:lnTo>
                    <a:pt x="35" y="8948"/>
                  </a:lnTo>
                  <a:cubicBezTo>
                    <a:pt x="4321" y="6614"/>
                    <a:pt x="8685" y="4250"/>
                    <a:pt x="12908" y="1962"/>
                  </a:cubicBezTo>
                  <a:cubicBezTo>
                    <a:pt x="14075" y="1329"/>
                    <a:pt x="15247" y="697"/>
                    <a:pt x="16414" y="65"/>
                  </a:cubicBezTo>
                  <a:lnTo>
                    <a:pt x="16380"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9"/>
            <p:cNvSpPr/>
            <p:nvPr/>
          </p:nvSpPr>
          <p:spPr>
            <a:xfrm rot="-477401">
              <a:off x="676773" y="1902307"/>
              <a:ext cx="1570391" cy="858818"/>
            </a:xfrm>
            <a:custGeom>
              <a:avLst/>
              <a:gdLst/>
              <a:ahLst/>
              <a:cxnLst/>
              <a:rect l="l" t="t" r="r" b="b"/>
              <a:pathLst>
                <a:path w="12233" h="6690" extrusionOk="0">
                  <a:moveTo>
                    <a:pt x="12199" y="1"/>
                  </a:moveTo>
                  <a:lnTo>
                    <a:pt x="0" y="6626"/>
                  </a:lnTo>
                  <a:lnTo>
                    <a:pt x="34" y="6690"/>
                  </a:lnTo>
                  <a:lnTo>
                    <a:pt x="12233" y="64"/>
                  </a:lnTo>
                  <a:lnTo>
                    <a:pt x="12199"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9"/>
            <p:cNvSpPr/>
            <p:nvPr/>
          </p:nvSpPr>
          <p:spPr>
            <a:xfrm rot="-477401">
              <a:off x="872516" y="2728259"/>
              <a:ext cx="2167712" cy="1179751"/>
            </a:xfrm>
            <a:custGeom>
              <a:avLst/>
              <a:gdLst/>
              <a:ahLst/>
              <a:cxnLst/>
              <a:rect l="l" t="t" r="r" b="b"/>
              <a:pathLst>
                <a:path w="16886" h="9190" extrusionOk="0">
                  <a:moveTo>
                    <a:pt x="16851" y="1"/>
                  </a:moveTo>
                  <a:cubicBezTo>
                    <a:pt x="13855" y="1626"/>
                    <a:pt x="10854" y="3248"/>
                    <a:pt x="7857" y="4869"/>
                  </a:cubicBezTo>
                  <a:cubicBezTo>
                    <a:pt x="5238" y="6291"/>
                    <a:pt x="2620" y="7708"/>
                    <a:pt x="1" y="9126"/>
                  </a:cubicBezTo>
                  <a:lnTo>
                    <a:pt x="35" y="9190"/>
                  </a:lnTo>
                  <a:cubicBezTo>
                    <a:pt x="2654" y="7772"/>
                    <a:pt x="5272" y="6350"/>
                    <a:pt x="7891" y="4933"/>
                  </a:cubicBezTo>
                  <a:cubicBezTo>
                    <a:pt x="10888" y="3311"/>
                    <a:pt x="13889" y="1690"/>
                    <a:pt x="16885" y="64"/>
                  </a:cubicBezTo>
                  <a:lnTo>
                    <a:pt x="16851"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9"/>
            <p:cNvSpPr/>
            <p:nvPr/>
          </p:nvSpPr>
          <p:spPr>
            <a:xfrm rot="-477401">
              <a:off x="1305871" y="3195018"/>
              <a:ext cx="1885933" cy="1026602"/>
            </a:xfrm>
            <a:custGeom>
              <a:avLst/>
              <a:gdLst/>
              <a:ahLst/>
              <a:cxnLst/>
              <a:rect l="l" t="t" r="r" b="b"/>
              <a:pathLst>
                <a:path w="14691" h="7997" extrusionOk="0">
                  <a:moveTo>
                    <a:pt x="14657" y="0"/>
                  </a:moveTo>
                  <a:cubicBezTo>
                    <a:pt x="11575" y="1668"/>
                    <a:pt x="8494" y="3337"/>
                    <a:pt x="5412" y="5005"/>
                  </a:cubicBezTo>
                  <a:lnTo>
                    <a:pt x="1" y="7933"/>
                  </a:lnTo>
                  <a:lnTo>
                    <a:pt x="35" y="7997"/>
                  </a:lnTo>
                  <a:lnTo>
                    <a:pt x="5446" y="5068"/>
                  </a:lnTo>
                  <a:cubicBezTo>
                    <a:pt x="8528" y="3400"/>
                    <a:pt x="11609" y="1732"/>
                    <a:pt x="14691" y="64"/>
                  </a:cubicBezTo>
                  <a:lnTo>
                    <a:pt x="14657"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9"/>
            <p:cNvSpPr/>
            <p:nvPr/>
          </p:nvSpPr>
          <p:spPr>
            <a:xfrm rot="-477401">
              <a:off x="2070819" y="3775025"/>
              <a:ext cx="1046756" cy="572802"/>
            </a:xfrm>
            <a:custGeom>
              <a:avLst/>
              <a:gdLst/>
              <a:ahLst/>
              <a:cxnLst/>
              <a:rect l="l" t="t" r="r" b="b"/>
              <a:pathLst>
                <a:path w="8154" h="4462" extrusionOk="0">
                  <a:moveTo>
                    <a:pt x="8120" y="0"/>
                  </a:moveTo>
                  <a:lnTo>
                    <a:pt x="0" y="4398"/>
                  </a:lnTo>
                  <a:lnTo>
                    <a:pt x="39" y="4461"/>
                  </a:lnTo>
                  <a:lnTo>
                    <a:pt x="8154" y="64"/>
                  </a:lnTo>
                  <a:lnTo>
                    <a:pt x="8120"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9"/>
            <p:cNvSpPr/>
            <p:nvPr/>
          </p:nvSpPr>
          <p:spPr>
            <a:xfrm rot="-477401">
              <a:off x="1230934" y="1890320"/>
              <a:ext cx="1797612" cy="1301321"/>
            </a:xfrm>
            <a:custGeom>
              <a:avLst/>
              <a:gdLst/>
              <a:ahLst/>
              <a:cxnLst/>
              <a:rect l="l" t="t" r="r" b="b"/>
              <a:pathLst>
                <a:path w="14003" h="10137" extrusionOk="0">
                  <a:moveTo>
                    <a:pt x="43" y="1"/>
                  </a:moveTo>
                  <a:lnTo>
                    <a:pt x="0" y="60"/>
                  </a:lnTo>
                  <a:cubicBezTo>
                    <a:pt x="2954" y="2191"/>
                    <a:pt x="5904" y="4322"/>
                    <a:pt x="8854" y="6452"/>
                  </a:cubicBezTo>
                  <a:lnTo>
                    <a:pt x="13960" y="10136"/>
                  </a:lnTo>
                  <a:lnTo>
                    <a:pt x="14002" y="10077"/>
                  </a:lnTo>
                  <a:lnTo>
                    <a:pt x="8896" y="6393"/>
                  </a:lnTo>
                  <a:cubicBezTo>
                    <a:pt x="5946" y="4262"/>
                    <a:pt x="2997" y="2132"/>
                    <a:pt x="43"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9"/>
            <p:cNvSpPr/>
            <p:nvPr/>
          </p:nvSpPr>
          <p:spPr>
            <a:xfrm rot="-477401">
              <a:off x="1744526" y="1734596"/>
              <a:ext cx="1074100" cy="778713"/>
            </a:xfrm>
            <a:custGeom>
              <a:avLst/>
              <a:gdLst/>
              <a:ahLst/>
              <a:cxnLst/>
              <a:rect l="l" t="t" r="r" b="b"/>
              <a:pathLst>
                <a:path w="8367" h="6066" extrusionOk="0">
                  <a:moveTo>
                    <a:pt x="43" y="0"/>
                  </a:moveTo>
                  <a:lnTo>
                    <a:pt x="1" y="60"/>
                  </a:lnTo>
                  <a:cubicBezTo>
                    <a:pt x="2777" y="2059"/>
                    <a:pt x="5552" y="4062"/>
                    <a:pt x="8324" y="6065"/>
                  </a:cubicBezTo>
                  <a:lnTo>
                    <a:pt x="8366" y="6006"/>
                  </a:lnTo>
                  <a:cubicBezTo>
                    <a:pt x="5595" y="4003"/>
                    <a:pt x="2819" y="1999"/>
                    <a:pt x="4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9"/>
            <p:cNvSpPr/>
            <p:nvPr/>
          </p:nvSpPr>
          <p:spPr>
            <a:xfrm rot="-477401">
              <a:off x="946993" y="2347066"/>
              <a:ext cx="2046656" cy="1480530"/>
            </a:xfrm>
            <a:custGeom>
              <a:avLst/>
              <a:gdLst/>
              <a:ahLst/>
              <a:cxnLst/>
              <a:rect l="l" t="t" r="r" b="b"/>
              <a:pathLst>
                <a:path w="15943" h="11533" extrusionOk="0">
                  <a:moveTo>
                    <a:pt x="43" y="0"/>
                  </a:moveTo>
                  <a:lnTo>
                    <a:pt x="0" y="56"/>
                  </a:lnTo>
                  <a:cubicBezTo>
                    <a:pt x="3782" y="2785"/>
                    <a:pt x="7560" y="5514"/>
                    <a:pt x="11342" y="8243"/>
                  </a:cubicBezTo>
                  <a:lnTo>
                    <a:pt x="15900" y="11532"/>
                  </a:lnTo>
                  <a:lnTo>
                    <a:pt x="15942" y="11473"/>
                  </a:lnTo>
                  <a:lnTo>
                    <a:pt x="11384" y="8184"/>
                  </a:lnTo>
                  <a:cubicBezTo>
                    <a:pt x="7602" y="5455"/>
                    <a:pt x="3825" y="2725"/>
                    <a:pt x="4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9"/>
            <p:cNvSpPr/>
            <p:nvPr/>
          </p:nvSpPr>
          <p:spPr>
            <a:xfrm rot="-477401">
              <a:off x="798832" y="2873859"/>
              <a:ext cx="1915330" cy="1385662"/>
            </a:xfrm>
            <a:custGeom>
              <a:avLst/>
              <a:gdLst/>
              <a:ahLst/>
              <a:cxnLst/>
              <a:rect l="l" t="t" r="r" b="b"/>
              <a:pathLst>
                <a:path w="14920" h="10794" extrusionOk="0">
                  <a:moveTo>
                    <a:pt x="43" y="0"/>
                  </a:moveTo>
                  <a:lnTo>
                    <a:pt x="0" y="60"/>
                  </a:lnTo>
                  <a:cubicBezTo>
                    <a:pt x="4117" y="3031"/>
                    <a:pt x="8234" y="6002"/>
                    <a:pt x="12347" y="8973"/>
                  </a:cubicBezTo>
                  <a:lnTo>
                    <a:pt x="14877" y="10794"/>
                  </a:lnTo>
                  <a:lnTo>
                    <a:pt x="14919" y="10739"/>
                  </a:lnTo>
                  <a:lnTo>
                    <a:pt x="12390" y="8914"/>
                  </a:lnTo>
                  <a:cubicBezTo>
                    <a:pt x="8277" y="5943"/>
                    <a:pt x="4160" y="2971"/>
                    <a:pt x="4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9"/>
            <p:cNvSpPr/>
            <p:nvPr/>
          </p:nvSpPr>
          <p:spPr>
            <a:xfrm rot="-477401">
              <a:off x="794951" y="3521457"/>
              <a:ext cx="1351386" cy="979232"/>
            </a:xfrm>
            <a:custGeom>
              <a:avLst/>
              <a:gdLst/>
              <a:ahLst/>
              <a:cxnLst/>
              <a:rect l="l" t="t" r="r" b="b"/>
              <a:pathLst>
                <a:path w="10527" h="7628" extrusionOk="0">
                  <a:moveTo>
                    <a:pt x="43" y="0"/>
                  </a:moveTo>
                  <a:lnTo>
                    <a:pt x="0" y="60"/>
                  </a:lnTo>
                  <a:cubicBezTo>
                    <a:pt x="2356" y="1762"/>
                    <a:pt x="4716" y="3464"/>
                    <a:pt x="7075" y="5166"/>
                  </a:cubicBezTo>
                  <a:lnTo>
                    <a:pt x="10484" y="7627"/>
                  </a:lnTo>
                  <a:lnTo>
                    <a:pt x="10526" y="7568"/>
                  </a:lnTo>
                  <a:lnTo>
                    <a:pt x="7118" y="5106"/>
                  </a:lnTo>
                  <a:cubicBezTo>
                    <a:pt x="4758" y="3404"/>
                    <a:pt x="2398" y="1702"/>
                    <a:pt x="4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9"/>
            <p:cNvSpPr/>
            <p:nvPr/>
          </p:nvSpPr>
          <p:spPr>
            <a:xfrm rot="-477401">
              <a:off x="913846" y="2825156"/>
              <a:ext cx="568951" cy="570106"/>
            </a:xfrm>
            <a:custGeom>
              <a:avLst/>
              <a:gdLst/>
              <a:ahLst/>
              <a:cxnLst/>
              <a:rect l="l" t="t" r="r" b="b"/>
              <a:pathLst>
                <a:path w="4432" h="4441" extrusionOk="0">
                  <a:moveTo>
                    <a:pt x="2216" y="1"/>
                  </a:moveTo>
                  <a:cubicBezTo>
                    <a:pt x="994" y="1"/>
                    <a:pt x="1" y="994"/>
                    <a:pt x="1" y="2221"/>
                  </a:cubicBezTo>
                  <a:cubicBezTo>
                    <a:pt x="1" y="3447"/>
                    <a:pt x="994" y="4441"/>
                    <a:pt x="2216" y="4441"/>
                  </a:cubicBezTo>
                  <a:cubicBezTo>
                    <a:pt x="3439" y="4441"/>
                    <a:pt x="4432" y="3447"/>
                    <a:pt x="4432" y="2221"/>
                  </a:cubicBezTo>
                  <a:cubicBezTo>
                    <a:pt x="4432" y="994"/>
                    <a:pt x="3439" y="1"/>
                    <a:pt x="2216" y="1"/>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9"/>
            <p:cNvSpPr/>
            <p:nvPr/>
          </p:nvSpPr>
          <p:spPr>
            <a:xfrm rot="-477401">
              <a:off x="909481" y="2820278"/>
              <a:ext cx="577680" cy="579862"/>
            </a:xfrm>
            <a:custGeom>
              <a:avLst/>
              <a:gdLst/>
              <a:ahLst/>
              <a:cxnLst/>
              <a:rect l="l" t="t" r="r" b="b"/>
              <a:pathLst>
                <a:path w="4500" h="4517" extrusionOk="0">
                  <a:moveTo>
                    <a:pt x="2250" y="73"/>
                  </a:moveTo>
                  <a:cubicBezTo>
                    <a:pt x="3451" y="73"/>
                    <a:pt x="4427" y="1053"/>
                    <a:pt x="4427" y="2259"/>
                  </a:cubicBezTo>
                  <a:cubicBezTo>
                    <a:pt x="4427" y="3464"/>
                    <a:pt x="3451" y="4445"/>
                    <a:pt x="2250" y="4445"/>
                  </a:cubicBezTo>
                  <a:cubicBezTo>
                    <a:pt x="1049" y="4445"/>
                    <a:pt x="68" y="3464"/>
                    <a:pt x="68" y="2259"/>
                  </a:cubicBezTo>
                  <a:cubicBezTo>
                    <a:pt x="68" y="1053"/>
                    <a:pt x="1049" y="73"/>
                    <a:pt x="2250" y="73"/>
                  </a:cubicBezTo>
                  <a:close/>
                  <a:moveTo>
                    <a:pt x="2250" y="1"/>
                  </a:moveTo>
                  <a:cubicBezTo>
                    <a:pt x="1011" y="1"/>
                    <a:pt x="1" y="1015"/>
                    <a:pt x="1" y="2259"/>
                  </a:cubicBezTo>
                  <a:cubicBezTo>
                    <a:pt x="1" y="3502"/>
                    <a:pt x="1011" y="4517"/>
                    <a:pt x="2250" y="4517"/>
                  </a:cubicBezTo>
                  <a:cubicBezTo>
                    <a:pt x="3489" y="4517"/>
                    <a:pt x="4500" y="3502"/>
                    <a:pt x="4500" y="2259"/>
                  </a:cubicBezTo>
                  <a:cubicBezTo>
                    <a:pt x="4500" y="1015"/>
                    <a:pt x="3489" y="1"/>
                    <a:pt x="2250"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9"/>
            <p:cNvSpPr/>
            <p:nvPr/>
          </p:nvSpPr>
          <p:spPr>
            <a:xfrm rot="-477401">
              <a:off x="904352" y="2825584"/>
              <a:ext cx="582687" cy="582687"/>
            </a:xfrm>
            <a:custGeom>
              <a:avLst/>
              <a:gdLst/>
              <a:ahLst/>
              <a:cxnLst/>
              <a:rect l="l" t="t" r="r" b="b"/>
              <a:pathLst>
                <a:path w="4539" h="4539" extrusionOk="0">
                  <a:moveTo>
                    <a:pt x="2267" y="90"/>
                  </a:moveTo>
                  <a:cubicBezTo>
                    <a:pt x="3473" y="90"/>
                    <a:pt x="4449" y="1066"/>
                    <a:pt x="4449" y="2267"/>
                  </a:cubicBezTo>
                  <a:cubicBezTo>
                    <a:pt x="4449" y="3473"/>
                    <a:pt x="3473" y="4449"/>
                    <a:pt x="2267" y="4449"/>
                  </a:cubicBezTo>
                  <a:cubicBezTo>
                    <a:pt x="1066" y="4449"/>
                    <a:pt x="90" y="3473"/>
                    <a:pt x="90" y="2267"/>
                  </a:cubicBezTo>
                  <a:cubicBezTo>
                    <a:pt x="90" y="1066"/>
                    <a:pt x="1066" y="90"/>
                    <a:pt x="2267" y="90"/>
                  </a:cubicBezTo>
                  <a:close/>
                  <a:moveTo>
                    <a:pt x="2267" y="1"/>
                  </a:moveTo>
                  <a:cubicBezTo>
                    <a:pt x="1020" y="1"/>
                    <a:pt x="1" y="1020"/>
                    <a:pt x="1" y="2267"/>
                  </a:cubicBezTo>
                  <a:cubicBezTo>
                    <a:pt x="1" y="3520"/>
                    <a:pt x="1020" y="4538"/>
                    <a:pt x="2267" y="4538"/>
                  </a:cubicBezTo>
                  <a:cubicBezTo>
                    <a:pt x="3520" y="4538"/>
                    <a:pt x="4538" y="3520"/>
                    <a:pt x="4538" y="2267"/>
                  </a:cubicBezTo>
                  <a:cubicBezTo>
                    <a:pt x="4538" y="1020"/>
                    <a:pt x="3520" y="1"/>
                    <a:pt x="2267"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9"/>
            <p:cNvSpPr/>
            <p:nvPr/>
          </p:nvSpPr>
          <p:spPr>
            <a:xfrm rot="-477401">
              <a:off x="1001341" y="2911844"/>
              <a:ext cx="385248" cy="385377"/>
            </a:xfrm>
            <a:custGeom>
              <a:avLst/>
              <a:gdLst/>
              <a:ahLst/>
              <a:cxnLst/>
              <a:rect l="l" t="t" r="r" b="b"/>
              <a:pathLst>
                <a:path w="3001" h="3002" extrusionOk="0">
                  <a:moveTo>
                    <a:pt x="1498" y="1"/>
                  </a:moveTo>
                  <a:cubicBezTo>
                    <a:pt x="671" y="1"/>
                    <a:pt x="0" y="671"/>
                    <a:pt x="0" y="1499"/>
                  </a:cubicBezTo>
                  <a:cubicBezTo>
                    <a:pt x="0" y="2331"/>
                    <a:pt x="671" y="3001"/>
                    <a:pt x="1498" y="3001"/>
                  </a:cubicBezTo>
                  <a:cubicBezTo>
                    <a:pt x="2330" y="3001"/>
                    <a:pt x="3001" y="2331"/>
                    <a:pt x="3001" y="1499"/>
                  </a:cubicBezTo>
                  <a:cubicBezTo>
                    <a:pt x="3001" y="671"/>
                    <a:pt x="2330" y="1"/>
                    <a:pt x="1498" y="1"/>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9"/>
            <p:cNvSpPr/>
            <p:nvPr/>
          </p:nvSpPr>
          <p:spPr>
            <a:xfrm rot="-477401">
              <a:off x="996976" y="2907479"/>
              <a:ext cx="393978" cy="394106"/>
            </a:xfrm>
            <a:custGeom>
              <a:avLst/>
              <a:gdLst/>
              <a:ahLst/>
              <a:cxnLst/>
              <a:rect l="l" t="t" r="r" b="b"/>
              <a:pathLst>
                <a:path w="3069" h="3070" extrusionOk="0">
                  <a:moveTo>
                    <a:pt x="1532" y="73"/>
                  </a:moveTo>
                  <a:cubicBezTo>
                    <a:pt x="2343" y="73"/>
                    <a:pt x="2997" y="726"/>
                    <a:pt x="2997" y="1537"/>
                  </a:cubicBezTo>
                  <a:cubicBezTo>
                    <a:pt x="2997" y="2343"/>
                    <a:pt x="2343" y="2997"/>
                    <a:pt x="1532" y="2997"/>
                  </a:cubicBezTo>
                  <a:cubicBezTo>
                    <a:pt x="726" y="2997"/>
                    <a:pt x="68" y="2343"/>
                    <a:pt x="68" y="1537"/>
                  </a:cubicBezTo>
                  <a:cubicBezTo>
                    <a:pt x="68" y="726"/>
                    <a:pt x="726" y="73"/>
                    <a:pt x="1532" y="73"/>
                  </a:cubicBezTo>
                  <a:close/>
                  <a:moveTo>
                    <a:pt x="1532" y="1"/>
                  </a:moveTo>
                  <a:cubicBezTo>
                    <a:pt x="688" y="1"/>
                    <a:pt x="0" y="688"/>
                    <a:pt x="0" y="1537"/>
                  </a:cubicBezTo>
                  <a:cubicBezTo>
                    <a:pt x="0" y="2382"/>
                    <a:pt x="688" y="3069"/>
                    <a:pt x="1532" y="3069"/>
                  </a:cubicBezTo>
                  <a:cubicBezTo>
                    <a:pt x="2381" y="3069"/>
                    <a:pt x="3069" y="2382"/>
                    <a:pt x="3069" y="1537"/>
                  </a:cubicBezTo>
                  <a:cubicBezTo>
                    <a:pt x="3069" y="688"/>
                    <a:pt x="2381" y="1"/>
                    <a:pt x="1532"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9"/>
            <p:cNvSpPr/>
            <p:nvPr/>
          </p:nvSpPr>
          <p:spPr>
            <a:xfrm rot="-477401">
              <a:off x="1001341" y="2911844"/>
              <a:ext cx="385248" cy="385377"/>
            </a:xfrm>
            <a:custGeom>
              <a:avLst/>
              <a:gdLst/>
              <a:ahLst/>
              <a:cxnLst/>
              <a:rect l="l" t="t" r="r" b="b"/>
              <a:pathLst>
                <a:path w="3001" h="3002" extrusionOk="0">
                  <a:moveTo>
                    <a:pt x="1498" y="1"/>
                  </a:moveTo>
                  <a:cubicBezTo>
                    <a:pt x="671" y="1"/>
                    <a:pt x="0" y="671"/>
                    <a:pt x="0" y="1499"/>
                  </a:cubicBezTo>
                  <a:cubicBezTo>
                    <a:pt x="0" y="2331"/>
                    <a:pt x="671" y="3001"/>
                    <a:pt x="1498" y="3001"/>
                  </a:cubicBezTo>
                  <a:cubicBezTo>
                    <a:pt x="2330" y="3001"/>
                    <a:pt x="3001" y="2331"/>
                    <a:pt x="3001" y="1499"/>
                  </a:cubicBezTo>
                  <a:cubicBezTo>
                    <a:pt x="3001" y="671"/>
                    <a:pt x="2330" y="1"/>
                    <a:pt x="1498" y="1"/>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9"/>
            <p:cNvSpPr/>
            <p:nvPr/>
          </p:nvSpPr>
          <p:spPr>
            <a:xfrm rot="-477401">
              <a:off x="996976" y="2907479"/>
              <a:ext cx="393978" cy="394106"/>
            </a:xfrm>
            <a:custGeom>
              <a:avLst/>
              <a:gdLst/>
              <a:ahLst/>
              <a:cxnLst/>
              <a:rect l="l" t="t" r="r" b="b"/>
              <a:pathLst>
                <a:path w="3069" h="3070" extrusionOk="0">
                  <a:moveTo>
                    <a:pt x="1532" y="73"/>
                  </a:moveTo>
                  <a:cubicBezTo>
                    <a:pt x="2343" y="73"/>
                    <a:pt x="2997" y="726"/>
                    <a:pt x="2997" y="1537"/>
                  </a:cubicBezTo>
                  <a:cubicBezTo>
                    <a:pt x="2997" y="2343"/>
                    <a:pt x="2343" y="2997"/>
                    <a:pt x="1532" y="2997"/>
                  </a:cubicBezTo>
                  <a:cubicBezTo>
                    <a:pt x="726" y="2997"/>
                    <a:pt x="68" y="2343"/>
                    <a:pt x="68" y="1537"/>
                  </a:cubicBezTo>
                  <a:cubicBezTo>
                    <a:pt x="68" y="726"/>
                    <a:pt x="726" y="73"/>
                    <a:pt x="1532" y="73"/>
                  </a:cubicBezTo>
                  <a:close/>
                  <a:moveTo>
                    <a:pt x="1532" y="1"/>
                  </a:moveTo>
                  <a:cubicBezTo>
                    <a:pt x="688" y="1"/>
                    <a:pt x="0" y="688"/>
                    <a:pt x="0" y="1537"/>
                  </a:cubicBezTo>
                  <a:cubicBezTo>
                    <a:pt x="0" y="2382"/>
                    <a:pt x="688" y="3069"/>
                    <a:pt x="1532" y="3069"/>
                  </a:cubicBezTo>
                  <a:cubicBezTo>
                    <a:pt x="2381" y="3069"/>
                    <a:pt x="3069" y="2382"/>
                    <a:pt x="3069" y="1537"/>
                  </a:cubicBezTo>
                  <a:cubicBezTo>
                    <a:pt x="3069" y="688"/>
                    <a:pt x="2381" y="1"/>
                    <a:pt x="1532"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9"/>
            <p:cNvSpPr/>
            <p:nvPr/>
          </p:nvSpPr>
          <p:spPr>
            <a:xfrm rot="-477401">
              <a:off x="1147600" y="2853504"/>
              <a:ext cx="37100" cy="37228"/>
            </a:xfrm>
            <a:custGeom>
              <a:avLst/>
              <a:gdLst/>
              <a:ahLst/>
              <a:cxnLst/>
              <a:rect l="l" t="t" r="r" b="b"/>
              <a:pathLst>
                <a:path w="289" h="290" extrusionOk="0">
                  <a:moveTo>
                    <a:pt x="145" y="1"/>
                  </a:moveTo>
                  <a:cubicBezTo>
                    <a:pt x="68" y="1"/>
                    <a:pt x="0" y="64"/>
                    <a:pt x="0" y="145"/>
                  </a:cubicBezTo>
                  <a:cubicBezTo>
                    <a:pt x="0" y="226"/>
                    <a:pt x="68" y="289"/>
                    <a:pt x="145" y="289"/>
                  </a:cubicBezTo>
                  <a:cubicBezTo>
                    <a:pt x="225" y="289"/>
                    <a:pt x="289" y="226"/>
                    <a:pt x="289" y="145"/>
                  </a:cubicBezTo>
                  <a:cubicBezTo>
                    <a:pt x="289" y="64"/>
                    <a:pt x="225"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9"/>
            <p:cNvSpPr/>
            <p:nvPr/>
          </p:nvSpPr>
          <p:spPr>
            <a:xfrm rot="-477401">
              <a:off x="1213407" y="3324559"/>
              <a:ext cx="37100" cy="36715"/>
            </a:xfrm>
            <a:custGeom>
              <a:avLst/>
              <a:gdLst/>
              <a:ahLst/>
              <a:cxnLst/>
              <a:rect l="l" t="t" r="r" b="b"/>
              <a:pathLst>
                <a:path w="289" h="286" extrusionOk="0">
                  <a:moveTo>
                    <a:pt x="145" y="1"/>
                  </a:moveTo>
                  <a:cubicBezTo>
                    <a:pt x="68" y="1"/>
                    <a:pt x="0" y="65"/>
                    <a:pt x="0" y="145"/>
                  </a:cubicBezTo>
                  <a:cubicBezTo>
                    <a:pt x="0" y="222"/>
                    <a:pt x="68" y="285"/>
                    <a:pt x="145" y="285"/>
                  </a:cubicBezTo>
                  <a:cubicBezTo>
                    <a:pt x="225" y="285"/>
                    <a:pt x="289" y="222"/>
                    <a:pt x="289" y="145"/>
                  </a:cubicBezTo>
                  <a:cubicBezTo>
                    <a:pt x="289" y="65"/>
                    <a:pt x="225"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9"/>
            <p:cNvSpPr/>
            <p:nvPr/>
          </p:nvSpPr>
          <p:spPr>
            <a:xfrm rot="-477401">
              <a:off x="1422306" y="3040160"/>
              <a:ext cx="36715" cy="37228"/>
            </a:xfrm>
            <a:custGeom>
              <a:avLst/>
              <a:gdLst/>
              <a:ahLst/>
              <a:cxnLst/>
              <a:rect l="l" t="t" r="r" b="b"/>
              <a:pathLst>
                <a:path w="286" h="290" extrusionOk="0">
                  <a:moveTo>
                    <a:pt x="141" y="1"/>
                  </a:moveTo>
                  <a:cubicBezTo>
                    <a:pt x="64" y="1"/>
                    <a:pt x="1" y="64"/>
                    <a:pt x="1" y="145"/>
                  </a:cubicBezTo>
                  <a:cubicBezTo>
                    <a:pt x="1" y="221"/>
                    <a:pt x="64" y="289"/>
                    <a:pt x="141" y="289"/>
                  </a:cubicBezTo>
                  <a:cubicBezTo>
                    <a:pt x="221" y="289"/>
                    <a:pt x="285" y="221"/>
                    <a:pt x="285" y="145"/>
                  </a:cubicBezTo>
                  <a:cubicBezTo>
                    <a:pt x="285" y="64"/>
                    <a:pt x="221" y="1"/>
                    <a:pt x="141"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9"/>
            <p:cNvSpPr/>
            <p:nvPr/>
          </p:nvSpPr>
          <p:spPr>
            <a:xfrm rot="-477401">
              <a:off x="938918" y="3135825"/>
              <a:ext cx="37100" cy="36586"/>
            </a:xfrm>
            <a:custGeom>
              <a:avLst/>
              <a:gdLst/>
              <a:ahLst/>
              <a:cxnLst/>
              <a:rect l="l" t="t" r="r" b="b"/>
              <a:pathLst>
                <a:path w="289" h="285" extrusionOk="0">
                  <a:moveTo>
                    <a:pt x="144" y="0"/>
                  </a:moveTo>
                  <a:cubicBezTo>
                    <a:pt x="64" y="0"/>
                    <a:pt x="0" y="64"/>
                    <a:pt x="0" y="140"/>
                  </a:cubicBezTo>
                  <a:cubicBezTo>
                    <a:pt x="0" y="221"/>
                    <a:pt x="64" y="284"/>
                    <a:pt x="144" y="284"/>
                  </a:cubicBezTo>
                  <a:cubicBezTo>
                    <a:pt x="225" y="284"/>
                    <a:pt x="289" y="221"/>
                    <a:pt x="289" y="140"/>
                  </a:cubicBezTo>
                  <a:cubicBezTo>
                    <a:pt x="289" y="64"/>
                    <a:pt x="225" y="0"/>
                    <a:pt x="144"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9"/>
            <p:cNvSpPr/>
            <p:nvPr/>
          </p:nvSpPr>
          <p:spPr>
            <a:xfrm rot="-477401">
              <a:off x="971074" y="2968903"/>
              <a:ext cx="37228" cy="36715"/>
            </a:xfrm>
            <a:custGeom>
              <a:avLst/>
              <a:gdLst/>
              <a:ahLst/>
              <a:cxnLst/>
              <a:rect l="l" t="t" r="r" b="b"/>
              <a:pathLst>
                <a:path w="290" h="286" extrusionOk="0">
                  <a:moveTo>
                    <a:pt x="145" y="1"/>
                  </a:moveTo>
                  <a:cubicBezTo>
                    <a:pt x="69" y="1"/>
                    <a:pt x="1" y="65"/>
                    <a:pt x="1" y="141"/>
                  </a:cubicBezTo>
                  <a:cubicBezTo>
                    <a:pt x="1" y="222"/>
                    <a:pt x="69" y="285"/>
                    <a:pt x="145" y="285"/>
                  </a:cubicBezTo>
                  <a:cubicBezTo>
                    <a:pt x="226" y="285"/>
                    <a:pt x="289" y="222"/>
                    <a:pt x="289" y="141"/>
                  </a:cubicBezTo>
                  <a:cubicBezTo>
                    <a:pt x="289" y="65"/>
                    <a:pt x="226"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9"/>
            <p:cNvSpPr/>
            <p:nvPr/>
          </p:nvSpPr>
          <p:spPr>
            <a:xfrm rot="-477401">
              <a:off x="1372844" y="3237452"/>
              <a:ext cx="37228" cy="36586"/>
            </a:xfrm>
            <a:custGeom>
              <a:avLst/>
              <a:gdLst/>
              <a:ahLst/>
              <a:cxnLst/>
              <a:rect l="l" t="t" r="r" b="b"/>
              <a:pathLst>
                <a:path w="290" h="285" extrusionOk="0">
                  <a:moveTo>
                    <a:pt x="145" y="0"/>
                  </a:moveTo>
                  <a:cubicBezTo>
                    <a:pt x="68" y="0"/>
                    <a:pt x="1" y="64"/>
                    <a:pt x="1" y="144"/>
                  </a:cubicBezTo>
                  <a:cubicBezTo>
                    <a:pt x="1" y="221"/>
                    <a:pt x="68" y="285"/>
                    <a:pt x="145" y="285"/>
                  </a:cubicBezTo>
                  <a:cubicBezTo>
                    <a:pt x="225" y="285"/>
                    <a:pt x="289" y="221"/>
                    <a:pt x="289" y="144"/>
                  </a:cubicBezTo>
                  <a:cubicBezTo>
                    <a:pt x="289" y="64"/>
                    <a:pt x="225"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9"/>
            <p:cNvSpPr/>
            <p:nvPr/>
          </p:nvSpPr>
          <p:spPr>
            <a:xfrm rot="-477401">
              <a:off x="1335631" y="2920150"/>
              <a:ext cx="37228" cy="36715"/>
            </a:xfrm>
            <a:custGeom>
              <a:avLst/>
              <a:gdLst/>
              <a:ahLst/>
              <a:cxnLst/>
              <a:rect l="l" t="t" r="r" b="b"/>
              <a:pathLst>
                <a:path w="290" h="286" extrusionOk="0">
                  <a:moveTo>
                    <a:pt x="145" y="1"/>
                  </a:moveTo>
                  <a:cubicBezTo>
                    <a:pt x="64" y="1"/>
                    <a:pt x="1" y="65"/>
                    <a:pt x="1" y="145"/>
                  </a:cubicBezTo>
                  <a:cubicBezTo>
                    <a:pt x="1" y="222"/>
                    <a:pt x="64" y="285"/>
                    <a:pt x="145" y="285"/>
                  </a:cubicBezTo>
                  <a:cubicBezTo>
                    <a:pt x="221" y="285"/>
                    <a:pt x="289" y="222"/>
                    <a:pt x="289" y="145"/>
                  </a:cubicBezTo>
                  <a:cubicBezTo>
                    <a:pt x="289" y="65"/>
                    <a:pt x="221"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9"/>
            <p:cNvSpPr/>
            <p:nvPr/>
          </p:nvSpPr>
          <p:spPr>
            <a:xfrm rot="-477401">
              <a:off x="1032730" y="3275539"/>
              <a:ext cx="37100" cy="36715"/>
            </a:xfrm>
            <a:custGeom>
              <a:avLst/>
              <a:gdLst/>
              <a:ahLst/>
              <a:cxnLst/>
              <a:rect l="l" t="t" r="r" b="b"/>
              <a:pathLst>
                <a:path w="289" h="286" extrusionOk="0">
                  <a:moveTo>
                    <a:pt x="144" y="1"/>
                  </a:moveTo>
                  <a:cubicBezTo>
                    <a:pt x="64" y="1"/>
                    <a:pt x="0" y="65"/>
                    <a:pt x="0" y="145"/>
                  </a:cubicBezTo>
                  <a:cubicBezTo>
                    <a:pt x="0" y="222"/>
                    <a:pt x="64" y="285"/>
                    <a:pt x="144" y="285"/>
                  </a:cubicBezTo>
                  <a:cubicBezTo>
                    <a:pt x="225" y="285"/>
                    <a:pt x="289" y="222"/>
                    <a:pt x="289" y="145"/>
                  </a:cubicBezTo>
                  <a:cubicBezTo>
                    <a:pt x="289" y="65"/>
                    <a:pt x="225" y="1"/>
                    <a:pt x="144"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9"/>
            <p:cNvSpPr/>
            <p:nvPr/>
          </p:nvSpPr>
          <p:spPr>
            <a:xfrm rot="-477401">
              <a:off x="1043859" y="2936410"/>
              <a:ext cx="291664" cy="329791"/>
            </a:xfrm>
            <a:custGeom>
              <a:avLst/>
              <a:gdLst/>
              <a:ahLst/>
              <a:cxnLst/>
              <a:rect l="l" t="t" r="r" b="b"/>
              <a:pathLst>
                <a:path w="2272" h="2569" extrusionOk="0">
                  <a:moveTo>
                    <a:pt x="1872" y="0"/>
                  </a:moveTo>
                  <a:lnTo>
                    <a:pt x="0" y="2212"/>
                  </a:lnTo>
                  <a:cubicBezTo>
                    <a:pt x="60" y="2454"/>
                    <a:pt x="374" y="2568"/>
                    <a:pt x="374" y="2568"/>
                  </a:cubicBezTo>
                  <a:lnTo>
                    <a:pt x="2271" y="285"/>
                  </a:lnTo>
                  <a:cubicBezTo>
                    <a:pt x="2199" y="170"/>
                    <a:pt x="1872" y="0"/>
                    <a:pt x="1872" y="0"/>
                  </a:cubicBezTo>
                  <a:close/>
                </a:path>
              </a:pathLst>
            </a:custGeom>
            <a:solidFill>
              <a:srgbClr val="FB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9"/>
            <p:cNvSpPr/>
            <p:nvPr/>
          </p:nvSpPr>
          <p:spPr>
            <a:xfrm rot="-477401">
              <a:off x="1139610" y="2995522"/>
              <a:ext cx="234410" cy="287300"/>
            </a:xfrm>
            <a:custGeom>
              <a:avLst/>
              <a:gdLst/>
              <a:ahLst/>
              <a:cxnLst/>
              <a:rect l="l" t="t" r="r" b="b"/>
              <a:pathLst>
                <a:path w="1826" h="2238" extrusionOk="0">
                  <a:moveTo>
                    <a:pt x="1754" y="1"/>
                  </a:moveTo>
                  <a:lnTo>
                    <a:pt x="1" y="2182"/>
                  </a:lnTo>
                  <a:cubicBezTo>
                    <a:pt x="43" y="2225"/>
                    <a:pt x="188" y="2238"/>
                    <a:pt x="188" y="2238"/>
                  </a:cubicBezTo>
                  <a:lnTo>
                    <a:pt x="1826" y="200"/>
                  </a:lnTo>
                  <a:cubicBezTo>
                    <a:pt x="1826" y="111"/>
                    <a:pt x="1754" y="1"/>
                    <a:pt x="1754" y="1"/>
                  </a:cubicBezTo>
                  <a:close/>
                </a:path>
              </a:pathLst>
            </a:custGeom>
            <a:solidFill>
              <a:srgbClr val="FB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9"/>
            <p:cNvSpPr/>
            <p:nvPr/>
          </p:nvSpPr>
          <p:spPr>
            <a:xfrm rot="-477401">
              <a:off x="2409082" y="3324290"/>
              <a:ext cx="568951" cy="570106"/>
            </a:xfrm>
            <a:custGeom>
              <a:avLst/>
              <a:gdLst/>
              <a:ahLst/>
              <a:cxnLst/>
              <a:rect l="l" t="t" r="r" b="b"/>
              <a:pathLst>
                <a:path w="4432" h="4441" extrusionOk="0">
                  <a:moveTo>
                    <a:pt x="2216" y="0"/>
                  </a:moveTo>
                  <a:cubicBezTo>
                    <a:pt x="994" y="0"/>
                    <a:pt x="1" y="994"/>
                    <a:pt x="1" y="2220"/>
                  </a:cubicBezTo>
                  <a:cubicBezTo>
                    <a:pt x="1" y="3447"/>
                    <a:pt x="994" y="4440"/>
                    <a:pt x="2216" y="4440"/>
                  </a:cubicBezTo>
                  <a:cubicBezTo>
                    <a:pt x="3439" y="4440"/>
                    <a:pt x="4432" y="3447"/>
                    <a:pt x="4432" y="2220"/>
                  </a:cubicBezTo>
                  <a:cubicBezTo>
                    <a:pt x="4432" y="994"/>
                    <a:pt x="3439" y="0"/>
                    <a:pt x="2216" y="0"/>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9"/>
            <p:cNvSpPr/>
            <p:nvPr/>
          </p:nvSpPr>
          <p:spPr>
            <a:xfrm rot="-477401">
              <a:off x="2404753" y="3319923"/>
              <a:ext cx="577680" cy="579349"/>
            </a:xfrm>
            <a:custGeom>
              <a:avLst/>
              <a:gdLst/>
              <a:ahLst/>
              <a:cxnLst/>
              <a:rect l="l" t="t" r="r" b="b"/>
              <a:pathLst>
                <a:path w="4500" h="4513" extrusionOk="0">
                  <a:moveTo>
                    <a:pt x="2250" y="68"/>
                  </a:moveTo>
                  <a:cubicBezTo>
                    <a:pt x="3452" y="68"/>
                    <a:pt x="4428" y="1049"/>
                    <a:pt x="4428" y="2254"/>
                  </a:cubicBezTo>
                  <a:cubicBezTo>
                    <a:pt x="4428" y="3460"/>
                    <a:pt x="3452" y="4440"/>
                    <a:pt x="2250" y="4440"/>
                  </a:cubicBezTo>
                  <a:cubicBezTo>
                    <a:pt x="1049" y="4440"/>
                    <a:pt x="69" y="3460"/>
                    <a:pt x="69" y="2254"/>
                  </a:cubicBezTo>
                  <a:cubicBezTo>
                    <a:pt x="69" y="1049"/>
                    <a:pt x="1049" y="68"/>
                    <a:pt x="2250" y="68"/>
                  </a:cubicBezTo>
                  <a:close/>
                  <a:moveTo>
                    <a:pt x="2250" y="0"/>
                  </a:moveTo>
                  <a:cubicBezTo>
                    <a:pt x="1011" y="0"/>
                    <a:pt x="1" y="1011"/>
                    <a:pt x="1" y="2254"/>
                  </a:cubicBezTo>
                  <a:cubicBezTo>
                    <a:pt x="1" y="3498"/>
                    <a:pt x="1011" y="4512"/>
                    <a:pt x="2250" y="4512"/>
                  </a:cubicBezTo>
                  <a:cubicBezTo>
                    <a:pt x="3490" y="4512"/>
                    <a:pt x="4500" y="3498"/>
                    <a:pt x="4500" y="2254"/>
                  </a:cubicBezTo>
                  <a:cubicBezTo>
                    <a:pt x="4500" y="1011"/>
                    <a:pt x="3490" y="0"/>
                    <a:pt x="2250"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9"/>
            <p:cNvSpPr/>
            <p:nvPr/>
          </p:nvSpPr>
          <p:spPr>
            <a:xfrm rot="-477401">
              <a:off x="2399708" y="3324710"/>
              <a:ext cx="582558" cy="582558"/>
            </a:xfrm>
            <a:custGeom>
              <a:avLst/>
              <a:gdLst/>
              <a:ahLst/>
              <a:cxnLst/>
              <a:rect l="l" t="t" r="r" b="b"/>
              <a:pathLst>
                <a:path w="4538" h="4538" extrusionOk="0">
                  <a:moveTo>
                    <a:pt x="2267" y="90"/>
                  </a:moveTo>
                  <a:cubicBezTo>
                    <a:pt x="3472" y="90"/>
                    <a:pt x="4448" y="1066"/>
                    <a:pt x="4448" y="2271"/>
                  </a:cubicBezTo>
                  <a:cubicBezTo>
                    <a:pt x="4448" y="3472"/>
                    <a:pt x="3472" y="4449"/>
                    <a:pt x="2267" y="4449"/>
                  </a:cubicBezTo>
                  <a:cubicBezTo>
                    <a:pt x="1065" y="4449"/>
                    <a:pt x="89" y="3472"/>
                    <a:pt x="89" y="2271"/>
                  </a:cubicBezTo>
                  <a:cubicBezTo>
                    <a:pt x="89" y="1066"/>
                    <a:pt x="1065" y="90"/>
                    <a:pt x="2267" y="90"/>
                  </a:cubicBezTo>
                  <a:close/>
                  <a:moveTo>
                    <a:pt x="2267" y="0"/>
                  </a:moveTo>
                  <a:cubicBezTo>
                    <a:pt x="1019" y="0"/>
                    <a:pt x="0" y="1019"/>
                    <a:pt x="0" y="2271"/>
                  </a:cubicBezTo>
                  <a:cubicBezTo>
                    <a:pt x="0" y="3519"/>
                    <a:pt x="1019" y="4538"/>
                    <a:pt x="2267" y="4538"/>
                  </a:cubicBezTo>
                  <a:cubicBezTo>
                    <a:pt x="3519" y="4538"/>
                    <a:pt x="4537" y="3519"/>
                    <a:pt x="4537" y="2271"/>
                  </a:cubicBezTo>
                  <a:cubicBezTo>
                    <a:pt x="4537" y="1019"/>
                    <a:pt x="3519" y="0"/>
                    <a:pt x="2267"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9"/>
            <p:cNvSpPr/>
            <p:nvPr/>
          </p:nvSpPr>
          <p:spPr>
            <a:xfrm rot="-477401">
              <a:off x="2496568" y="3410969"/>
              <a:ext cx="385377" cy="385248"/>
            </a:xfrm>
            <a:custGeom>
              <a:avLst/>
              <a:gdLst/>
              <a:ahLst/>
              <a:cxnLst/>
              <a:rect l="l" t="t" r="r" b="b"/>
              <a:pathLst>
                <a:path w="3002" h="3001" extrusionOk="0">
                  <a:moveTo>
                    <a:pt x="1499" y="0"/>
                  </a:moveTo>
                  <a:cubicBezTo>
                    <a:pt x="671" y="0"/>
                    <a:pt x="0" y="675"/>
                    <a:pt x="0" y="1503"/>
                  </a:cubicBezTo>
                  <a:cubicBezTo>
                    <a:pt x="0" y="2330"/>
                    <a:pt x="671" y="3001"/>
                    <a:pt x="1499" y="3001"/>
                  </a:cubicBezTo>
                  <a:cubicBezTo>
                    <a:pt x="2326" y="3001"/>
                    <a:pt x="3001" y="2330"/>
                    <a:pt x="3001" y="1503"/>
                  </a:cubicBezTo>
                  <a:cubicBezTo>
                    <a:pt x="3001" y="675"/>
                    <a:pt x="2326" y="0"/>
                    <a:pt x="1499" y="0"/>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9"/>
            <p:cNvSpPr/>
            <p:nvPr/>
          </p:nvSpPr>
          <p:spPr>
            <a:xfrm rot="-477401">
              <a:off x="2492203" y="3406604"/>
              <a:ext cx="394106" cy="393978"/>
            </a:xfrm>
            <a:custGeom>
              <a:avLst/>
              <a:gdLst/>
              <a:ahLst/>
              <a:cxnLst/>
              <a:rect l="l" t="t" r="r" b="b"/>
              <a:pathLst>
                <a:path w="3070" h="3069" extrusionOk="0">
                  <a:moveTo>
                    <a:pt x="1533" y="72"/>
                  </a:moveTo>
                  <a:cubicBezTo>
                    <a:pt x="2343" y="72"/>
                    <a:pt x="2997" y="726"/>
                    <a:pt x="2997" y="1537"/>
                  </a:cubicBezTo>
                  <a:cubicBezTo>
                    <a:pt x="2997" y="2343"/>
                    <a:pt x="2343" y="3001"/>
                    <a:pt x="1533" y="3001"/>
                  </a:cubicBezTo>
                  <a:cubicBezTo>
                    <a:pt x="726" y="3001"/>
                    <a:pt x="68" y="2343"/>
                    <a:pt x="68" y="1537"/>
                  </a:cubicBezTo>
                  <a:cubicBezTo>
                    <a:pt x="68" y="726"/>
                    <a:pt x="726" y="72"/>
                    <a:pt x="1533" y="72"/>
                  </a:cubicBezTo>
                  <a:close/>
                  <a:moveTo>
                    <a:pt x="1533" y="0"/>
                  </a:moveTo>
                  <a:cubicBezTo>
                    <a:pt x="688" y="0"/>
                    <a:pt x="0" y="688"/>
                    <a:pt x="0" y="1537"/>
                  </a:cubicBezTo>
                  <a:cubicBezTo>
                    <a:pt x="0" y="2381"/>
                    <a:pt x="688" y="3069"/>
                    <a:pt x="1533" y="3069"/>
                  </a:cubicBezTo>
                  <a:cubicBezTo>
                    <a:pt x="2382" y="3069"/>
                    <a:pt x="3069" y="2381"/>
                    <a:pt x="3069" y="1537"/>
                  </a:cubicBezTo>
                  <a:cubicBezTo>
                    <a:pt x="3069" y="688"/>
                    <a:pt x="2382" y="0"/>
                    <a:pt x="153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9"/>
            <p:cNvSpPr/>
            <p:nvPr/>
          </p:nvSpPr>
          <p:spPr>
            <a:xfrm rot="-477401">
              <a:off x="2496568" y="3410969"/>
              <a:ext cx="385377" cy="385248"/>
            </a:xfrm>
            <a:custGeom>
              <a:avLst/>
              <a:gdLst/>
              <a:ahLst/>
              <a:cxnLst/>
              <a:rect l="l" t="t" r="r" b="b"/>
              <a:pathLst>
                <a:path w="3002" h="3001" extrusionOk="0">
                  <a:moveTo>
                    <a:pt x="1499" y="0"/>
                  </a:moveTo>
                  <a:cubicBezTo>
                    <a:pt x="671" y="0"/>
                    <a:pt x="0" y="675"/>
                    <a:pt x="0" y="1503"/>
                  </a:cubicBezTo>
                  <a:cubicBezTo>
                    <a:pt x="0" y="2330"/>
                    <a:pt x="671" y="3001"/>
                    <a:pt x="1499" y="3001"/>
                  </a:cubicBezTo>
                  <a:cubicBezTo>
                    <a:pt x="2326" y="3001"/>
                    <a:pt x="3001" y="2330"/>
                    <a:pt x="3001" y="1503"/>
                  </a:cubicBezTo>
                  <a:cubicBezTo>
                    <a:pt x="3001" y="675"/>
                    <a:pt x="2326" y="0"/>
                    <a:pt x="1499" y="0"/>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9"/>
            <p:cNvSpPr/>
            <p:nvPr/>
          </p:nvSpPr>
          <p:spPr>
            <a:xfrm rot="-477401">
              <a:off x="2492203" y="3406604"/>
              <a:ext cx="394106" cy="393978"/>
            </a:xfrm>
            <a:custGeom>
              <a:avLst/>
              <a:gdLst/>
              <a:ahLst/>
              <a:cxnLst/>
              <a:rect l="l" t="t" r="r" b="b"/>
              <a:pathLst>
                <a:path w="3070" h="3069" extrusionOk="0">
                  <a:moveTo>
                    <a:pt x="1533" y="72"/>
                  </a:moveTo>
                  <a:cubicBezTo>
                    <a:pt x="2343" y="72"/>
                    <a:pt x="2997" y="726"/>
                    <a:pt x="2997" y="1537"/>
                  </a:cubicBezTo>
                  <a:cubicBezTo>
                    <a:pt x="2997" y="2343"/>
                    <a:pt x="2343" y="3001"/>
                    <a:pt x="1533" y="3001"/>
                  </a:cubicBezTo>
                  <a:cubicBezTo>
                    <a:pt x="726" y="3001"/>
                    <a:pt x="68" y="2343"/>
                    <a:pt x="68" y="1537"/>
                  </a:cubicBezTo>
                  <a:cubicBezTo>
                    <a:pt x="68" y="726"/>
                    <a:pt x="726" y="72"/>
                    <a:pt x="1533" y="72"/>
                  </a:cubicBezTo>
                  <a:close/>
                  <a:moveTo>
                    <a:pt x="1533" y="0"/>
                  </a:moveTo>
                  <a:cubicBezTo>
                    <a:pt x="688" y="0"/>
                    <a:pt x="0" y="688"/>
                    <a:pt x="0" y="1537"/>
                  </a:cubicBezTo>
                  <a:cubicBezTo>
                    <a:pt x="0" y="2381"/>
                    <a:pt x="688" y="3069"/>
                    <a:pt x="1533" y="3069"/>
                  </a:cubicBezTo>
                  <a:cubicBezTo>
                    <a:pt x="2382" y="3069"/>
                    <a:pt x="3069" y="2381"/>
                    <a:pt x="3069" y="1537"/>
                  </a:cubicBezTo>
                  <a:cubicBezTo>
                    <a:pt x="3069" y="688"/>
                    <a:pt x="2382" y="0"/>
                    <a:pt x="153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9"/>
            <p:cNvSpPr/>
            <p:nvPr/>
          </p:nvSpPr>
          <p:spPr>
            <a:xfrm rot="-477401">
              <a:off x="2642826" y="3352629"/>
              <a:ext cx="37228" cy="37100"/>
            </a:xfrm>
            <a:custGeom>
              <a:avLst/>
              <a:gdLst/>
              <a:ahLst/>
              <a:cxnLst/>
              <a:rect l="l" t="t" r="r" b="b"/>
              <a:pathLst>
                <a:path w="290" h="289" extrusionOk="0">
                  <a:moveTo>
                    <a:pt x="145" y="0"/>
                  </a:moveTo>
                  <a:cubicBezTo>
                    <a:pt x="64" y="0"/>
                    <a:pt x="1" y="64"/>
                    <a:pt x="1" y="144"/>
                  </a:cubicBezTo>
                  <a:cubicBezTo>
                    <a:pt x="1" y="225"/>
                    <a:pt x="64" y="289"/>
                    <a:pt x="145" y="289"/>
                  </a:cubicBezTo>
                  <a:cubicBezTo>
                    <a:pt x="225" y="289"/>
                    <a:pt x="289" y="225"/>
                    <a:pt x="289" y="144"/>
                  </a:cubicBezTo>
                  <a:cubicBezTo>
                    <a:pt x="289" y="64"/>
                    <a:pt x="225"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9"/>
            <p:cNvSpPr/>
            <p:nvPr/>
          </p:nvSpPr>
          <p:spPr>
            <a:xfrm rot="-477401">
              <a:off x="2708678" y="3823681"/>
              <a:ext cx="37228" cy="37228"/>
            </a:xfrm>
            <a:custGeom>
              <a:avLst/>
              <a:gdLst/>
              <a:ahLst/>
              <a:cxnLst/>
              <a:rect l="l" t="t" r="r" b="b"/>
              <a:pathLst>
                <a:path w="290" h="290" extrusionOk="0">
                  <a:moveTo>
                    <a:pt x="145" y="1"/>
                  </a:moveTo>
                  <a:cubicBezTo>
                    <a:pt x="64" y="1"/>
                    <a:pt x="1" y="64"/>
                    <a:pt x="1" y="145"/>
                  </a:cubicBezTo>
                  <a:cubicBezTo>
                    <a:pt x="1" y="221"/>
                    <a:pt x="64" y="289"/>
                    <a:pt x="145" y="289"/>
                  </a:cubicBezTo>
                  <a:cubicBezTo>
                    <a:pt x="225" y="289"/>
                    <a:pt x="289" y="221"/>
                    <a:pt x="289" y="145"/>
                  </a:cubicBezTo>
                  <a:cubicBezTo>
                    <a:pt x="289" y="64"/>
                    <a:pt x="225"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9"/>
            <p:cNvSpPr/>
            <p:nvPr/>
          </p:nvSpPr>
          <p:spPr>
            <a:xfrm rot="-477401">
              <a:off x="2917661" y="3539285"/>
              <a:ext cx="36586" cy="37100"/>
            </a:xfrm>
            <a:custGeom>
              <a:avLst/>
              <a:gdLst/>
              <a:ahLst/>
              <a:cxnLst/>
              <a:rect l="l" t="t" r="r" b="b"/>
              <a:pathLst>
                <a:path w="285" h="289" extrusionOk="0">
                  <a:moveTo>
                    <a:pt x="140" y="0"/>
                  </a:moveTo>
                  <a:cubicBezTo>
                    <a:pt x="64" y="0"/>
                    <a:pt x="0" y="64"/>
                    <a:pt x="0" y="144"/>
                  </a:cubicBezTo>
                  <a:cubicBezTo>
                    <a:pt x="0" y="225"/>
                    <a:pt x="64" y="289"/>
                    <a:pt x="140" y="289"/>
                  </a:cubicBezTo>
                  <a:cubicBezTo>
                    <a:pt x="221" y="289"/>
                    <a:pt x="284" y="225"/>
                    <a:pt x="284" y="144"/>
                  </a:cubicBezTo>
                  <a:cubicBezTo>
                    <a:pt x="284" y="64"/>
                    <a:pt x="221" y="0"/>
                    <a:pt x="140"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9"/>
            <p:cNvSpPr/>
            <p:nvPr/>
          </p:nvSpPr>
          <p:spPr>
            <a:xfrm rot="-477401">
              <a:off x="2434137" y="3634831"/>
              <a:ext cx="37100" cy="36586"/>
            </a:xfrm>
            <a:custGeom>
              <a:avLst/>
              <a:gdLst/>
              <a:ahLst/>
              <a:cxnLst/>
              <a:rect l="l" t="t" r="r" b="b"/>
              <a:pathLst>
                <a:path w="289" h="285" extrusionOk="0">
                  <a:moveTo>
                    <a:pt x="145" y="1"/>
                  </a:moveTo>
                  <a:cubicBezTo>
                    <a:pt x="64" y="1"/>
                    <a:pt x="0" y="64"/>
                    <a:pt x="0" y="145"/>
                  </a:cubicBezTo>
                  <a:cubicBezTo>
                    <a:pt x="0" y="221"/>
                    <a:pt x="64" y="285"/>
                    <a:pt x="145" y="285"/>
                  </a:cubicBezTo>
                  <a:cubicBezTo>
                    <a:pt x="225" y="285"/>
                    <a:pt x="289" y="221"/>
                    <a:pt x="289" y="145"/>
                  </a:cubicBezTo>
                  <a:cubicBezTo>
                    <a:pt x="289" y="64"/>
                    <a:pt x="225"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9"/>
            <p:cNvSpPr/>
            <p:nvPr/>
          </p:nvSpPr>
          <p:spPr>
            <a:xfrm rot="-477401">
              <a:off x="2466430" y="3468029"/>
              <a:ext cx="37100" cy="36586"/>
            </a:xfrm>
            <a:custGeom>
              <a:avLst/>
              <a:gdLst/>
              <a:ahLst/>
              <a:cxnLst/>
              <a:rect l="l" t="t" r="r" b="b"/>
              <a:pathLst>
                <a:path w="289" h="285" extrusionOk="0">
                  <a:moveTo>
                    <a:pt x="144" y="0"/>
                  </a:moveTo>
                  <a:cubicBezTo>
                    <a:pt x="68" y="0"/>
                    <a:pt x="0" y="64"/>
                    <a:pt x="0" y="145"/>
                  </a:cubicBezTo>
                  <a:cubicBezTo>
                    <a:pt x="0" y="221"/>
                    <a:pt x="68" y="285"/>
                    <a:pt x="144" y="285"/>
                  </a:cubicBezTo>
                  <a:cubicBezTo>
                    <a:pt x="225" y="285"/>
                    <a:pt x="289" y="221"/>
                    <a:pt x="289" y="145"/>
                  </a:cubicBezTo>
                  <a:cubicBezTo>
                    <a:pt x="289" y="64"/>
                    <a:pt x="225" y="0"/>
                    <a:pt x="144"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9"/>
            <p:cNvSpPr/>
            <p:nvPr/>
          </p:nvSpPr>
          <p:spPr>
            <a:xfrm rot="-477401">
              <a:off x="2868107" y="3736455"/>
              <a:ext cx="37228" cy="37228"/>
            </a:xfrm>
            <a:custGeom>
              <a:avLst/>
              <a:gdLst/>
              <a:ahLst/>
              <a:cxnLst/>
              <a:rect l="l" t="t" r="r" b="b"/>
              <a:pathLst>
                <a:path w="290" h="290" extrusionOk="0">
                  <a:moveTo>
                    <a:pt x="145" y="1"/>
                  </a:moveTo>
                  <a:cubicBezTo>
                    <a:pt x="64" y="1"/>
                    <a:pt x="1" y="64"/>
                    <a:pt x="1" y="145"/>
                  </a:cubicBezTo>
                  <a:cubicBezTo>
                    <a:pt x="1" y="221"/>
                    <a:pt x="64" y="289"/>
                    <a:pt x="145" y="289"/>
                  </a:cubicBezTo>
                  <a:cubicBezTo>
                    <a:pt x="226" y="289"/>
                    <a:pt x="289" y="221"/>
                    <a:pt x="289" y="145"/>
                  </a:cubicBezTo>
                  <a:cubicBezTo>
                    <a:pt x="289" y="64"/>
                    <a:pt x="226"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9"/>
            <p:cNvSpPr/>
            <p:nvPr/>
          </p:nvSpPr>
          <p:spPr>
            <a:xfrm rot="-477401">
              <a:off x="2830861" y="3419320"/>
              <a:ext cx="36715" cy="36586"/>
            </a:xfrm>
            <a:custGeom>
              <a:avLst/>
              <a:gdLst/>
              <a:ahLst/>
              <a:cxnLst/>
              <a:rect l="l" t="t" r="r" b="b"/>
              <a:pathLst>
                <a:path w="286" h="285" extrusionOk="0">
                  <a:moveTo>
                    <a:pt x="145" y="0"/>
                  </a:moveTo>
                  <a:cubicBezTo>
                    <a:pt x="65" y="0"/>
                    <a:pt x="1" y="64"/>
                    <a:pt x="1" y="145"/>
                  </a:cubicBezTo>
                  <a:cubicBezTo>
                    <a:pt x="1" y="221"/>
                    <a:pt x="65" y="285"/>
                    <a:pt x="145" y="285"/>
                  </a:cubicBezTo>
                  <a:cubicBezTo>
                    <a:pt x="222" y="285"/>
                    <a:pt x="285" y="221"/>
                    <a:pt x="285" y="145"/>
                  </a:cubicBezTo>
                  <a:cubicBezTo>
                    <a:pt x="285" y="64"/>
                    <a:pt x="222"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9"/>
            <p:cNvSpPr/>
            <p:nvPr/>
          </p:nvSpPr>
          <p:spPr>
            <a:xfrm rot="-477401">
              <a:off x="2528002" y="3774670"/>
              <a:ext cx="37100" cy="37228"/>
            </a:xfrm>
            <a:custGeom>
              <a:avLst/>
              <a:gdLst/>
              <a:ahLst/>
              <a:cxnLst/>
              <a:rect l="l" t="t" r="r" b="b"/>
              <a:pathLst>
                <a:path w="289" h="290" extrusionOk="0">
                  <a:moveTo>
                    <a:pt x="145" y="1"/>
                  </a:moveTo>
                  <a:cubicBezTo>
                    <a:pt x="64" y="1"/>
                    <a:pt x="0" y="64"/>
                    <a:pt x="0" y="145"/>
                  </a:cubicBezTo>
                  <a:cubicBezTo>
                    <a:pt x="0" y="225"/>
                    <a:pt x="64" y="289"/>
                    <a:pt x="145" y="289"/>
                  </a:cubicBezTo>
                  <a:cubicBezTo>
                    <a:pt x="225" y="289"/>
                    <a:pt x="289" y="225"/>
                    <a:pt x="289" y="145"/>
                  </a:cubicBezTo>
                  <a:cubicBezTo>
                    <a:pt x="289" y="64"/>
                    <a:pt x="225"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9"/>
            <p:cNvSpPr/>
            <p:nvPr/>
          </p:nvSpPr>
          <p:spPr>
            <a:xfrm rot="-477401">
              <a:off x="2539078" y="3435417"/>
              <a:ext cx="291664" cy="329791"/>
            </a:xfrm>
            <a:custGeom>
              <a:avLst/>
              <a:gdLst/>
              <a:ahLst/>
              <a:cxnLst/>
              <a:rect l="l" t="t" r="r" b="b"/>
              <a:pathLst>
                <a:path w="2272" h="2569" extrusionOk="0">
                  <a:moveTo>
                    <a:pt x="1868" y="1"/>
                  </a:moveTo>
                  <a:lnTo>
                    <a:pt x="1" y="2212"/>
                  </a:lnTo>
                  <a:cubicBezTo>
                    <a:pt x="60" y="2458"/>
                    <a:pt x="370" y="2569"/>
                    <a:pt x="370" y="2569"/>
                  </a:cubicBezTo>
                  <a:lnTo>
                    <a:pt x="2271" y="289"/>
                  </a:lnTo>
                  <a:cubicBezTo>
                    <a:pt x="2199" y="175"/>
                    <a:pt x="1868" y="1"/>
                    <a:pt x="1868" y="1"/>
                  </a:cubicBezTo>
                  <a:close/>
                </a:path>
              </a:pathLst>
            </a:custGeom>
            <a:solidFill>
              <a:srgbClr val="FB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9"/>
            <p:cNvSpPr/>
            <p:nvPr/>
          </p:nvSpPr>
          <p:spPr>
            <a:xfrm rot="-477401">
              <a:off x="2634974" y="3494638"/>
              <a:ext cx="234410" cy="287300"/>
            </a:xfrm>
            <a:custGeom>
              <a:avLst/>
              <a:gdLst/>
              <a:ahLst/>
              <a:cxnLst/>
              <a:rect l="l" t="t" r="r" b="b"/>
              <a:pathLst>
                <a:path w="1826" h="2238" extrusionOk="0">
                  <a:moveTo>
                    <a:pt x="1753" y="0"/>
                  </a:moveTo>
                  <a:lnTo>
                    <a:pt x="0" y="2182"/>
                  </a:lnTo>
                  <a:cubicBezTo>
                    <a:pt x="42" y="2224"/>
                    <a:pt x="183" y="2237"/>
                    <a:pt x="183" y="2237"/>
                  </a:cubicBezTo>
                  <a:lnTo>
                    <a:pt x="1825" y="200"/>
                  </a:lnTo>
                  <a:cubicBezTo>
                    <a:pt x="1825" y="115"/>
                    <a:pt x="1753" y="0"/>
                    <a:pt x="1753" y="0"/>
                  </a:cubicBezTo>
                  <a:close/>
                </a:path>
              </a:pathLst>
            </a:custGeom>
            <a:solidFill>
              <a:srgbClr val="FB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9"/>
            <p:cNvSpPr/>
            <p:nvPr/>
          </p:nvSpPr>
          <p:spPr>
            <a:xfrm rot="-477401">
              <a:off x="2648376" y="2129623"/>
              <a:ext cx="617476" cy="404119"/>
            </a:xfrm>
            <a:custGeom>
              <a:avLst/>
              <a:gdLst/>
              <a:ahLst/>
              <a:cxnLst/>
              <a:rect l="l" t="t" r="r" b="b"/>
              <a:pathLst>
                <a:path w="4810" h="3148" extrusionOk="0">
                  <a:moveTo>
                    <a:pt x="3667" y="0"/>
                  </a:moveTo>
                  <a:lnTo>
                    <a:pt x="3311" y="2000"/>
                  </a:lnTo>
                  <a:lnTo>
                    <a:pt x="357" y="2000"/>
                  </a:lnTo>
                  <a:lnTo>
                    <a:pt x="0" y="3141"/>
                  </a:lnTo>
                  <a:cubicBezTo>
                    <a:pt x="0" y="3141"/>
                    <a:pt x="340" y="3147"/>
                    <a:pt x="830" y="3147"/>
                  </a:cubicBezTo>
                  <a:cubicBezTo>
                    <a:pt x="2039" y="3147"/>
                    <a:pt x="4159" y="3111"/>
                    <a:pt x="4313" y="2857"/>
                  </a:cubicBezTo>
                  <a:cubicBezTo>
                    <a:pt x="4525" y="2496"/>
                    <a:pt x="4809" y="68"/>
                    <a:pt x="4809" y="68"/>
                  </a:cubicBezTo>
                  <a:lnTo>
                    <a:pt x="3667" y="0"/>
                  </a:lnTo>
                  <a:close/>
                </a:path>
              </a:pathLst>
            </a:custGeom>
            <a:solidFill>
              <a:srgbClr val="5B93D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9"/>
            <p:cNvSpPr/>
            <p:nvPr/>
          </p:nvSpPr>
          <p:spPr>
            <a:xfrm rot="-477401">
              <a:off x="2639602" y="2120896"/>
              <a:ext cx="634935" cy="420936"/>
            </a:xfrm>
            <a:custGeom>
              <a:avLst/>
              <a:gdLst/>
              <a:ahLst/>
              <a:cxnLst/>
              <a:rect l="l" t="t" r="r" b="b"/>
              <a:pathLst>
                <a:path w="4946" h="3279" extrusionOk="0">
                  <a:moveTo>
                    <a:pt x="3791" y="136"/>
                  </a:moveTo>
                  <a:lnTo>
                    <a:pt x="4805" y="200"/>
                  </a:lnTo>
                  <a:cubicBezTo>
                    <a:pt x="4720" y="917"/>
                    <a:pt x="4487" y="2615"/>
                    <a:pt x="4325" y="2887"/>
                  </a:cubicBezTo>
                  <a:cubicBezTo>
                    <a:pt x="4186" y="3070"/>
                    <a:pt x="3144" y="3152"/>
                    <a:pt x="1168" y="3152"/>
                  </a:cubicBezTo>
                  <a:cubicBezTo>
                    <a:pt x="853" y="3152"/>
                    <a:pt x="515" y="3150"/>
                    <a:pt x="153" y="3146"/>
                  </a:cubicBezTo>
                  <a:lnTo>
                    <a:pt x="472" y="2131"/>
                  </a:lnTo>
                  <a:lnTo>
                    <a:pt x="3379" y="2131"/>
                  </a:lnTo>
                  <a:cubicBezTo>
                    <a:pt x="3413" y="2131"/>
                    <a:pt x="3438" y="2110"/>
                    <a:pt x="3443" y="2076"/>
                  </a:cubicBezTo>
                  <a:lnTo>
                    <a:pt x="3791" y="136"/>
                  </a:lnTo>
                  <a:close/>
                  <a:moveTo>
                    <a:pt x="3740" y="1"/>
                  </a:moveTo>
                  <a:cubicBezTo>
                    <a:pt x="3706" y="1"/>
                    <a:pt x="3676" y="22"/>
                    <a:pt x="3672" y="56"/>
                  </a:cubicBezTo>
                  <a:lnTo>
                    <a:pt x="3324" y="2000"/>
                  </a:lnTo>
                  <a:lnTo>
                    <a:pt x="425" y="2000"/>
                  </a:lnTo>
                  <a:cubicBezTo>
                    <a:pt x="395" y="2000"/>
                    <a:pt x="370" y="2021"/>
                    <a:pt x="361" y="2046"/>
                  </a:cubicBezTo>
                  <a:lnTo>
                    <a:pt x="5" y="3188"/>
                  </a:lnTo>
                  <a:cubicBezTo>
                    <a:pt x="0" y="3197"/>
                    <a:pt x="0" y="3201"/>
                    <a:pt x="0" y="3209"/>
                  </a:cubicBezTo>
                  <a:cubicBezTo>
                    <a:pt x="0" y="3222"/>
                    <a:pt x="5" y="3235"/>
                    <a:pt x="13" y="3248"/>
                  </a:cubicBezTo>
                  <a:cubicBezTo>
                    <a:pt x="26" y="3264"/>
                    <a:pt x="47" y="3273"/>
                    <a:pt x="64" y="3273"/>
                  </a:cubicBezTo>
                  <a:cubicBezTo>
                    <a:pt x="74" y="3273"/>
                    <a:pt x="53" y="3279"/>
                    <a:pt x="295" y="3279"/>
                  </a:cubicBezTo>
                  <a:cubicBezTo>
                    <a:pt x="477" y="3279"/>
                    <a:pt x="807" y="3275"/>
                    <a:pt x="1410" y="3264"/>
                  </a:cubicBezTo>
                  <a:cubicBezTo>
                    <a:pt x="4283" y="3209"/>
                    <a:pt x="4389" y="3031"/>
                    <a:pt x="4436" y="2955"/>
                  </a:cubicBezTo>
                  <a:cubicBezTo>
                    <a:pt x="4652" y="2590"/>
                    <a:pt x="4932" y="247"/>
                    <a:pt x="4945" y="145"/>
                  </a:cubicBezTo>
                  <a:cubicBezTo>
                    <a:pt x="4945" y="128"/>
                    <a:pt x="4941" y="111"/>
                    <a:pt x="4928" y="98"/>
                  </a:cubicBezTo>
                  <a:cubicBezTo>
                    <a:pt x="4920" y="81"/>
                    <a:pt x="4903" y="73"/>
                    <a:pt x="4881" y="73"/>
                  </a:cubicBezTo>
                  <a:lnTo>
                    <a:pt x="3740" y="1"/>
                  </a:lnTo>
                  <a:close/>
                </a:path>
              </a:pathLst>
            </a:custGeom>
            <a:solidFill>
              <a:srgbClr val="241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9"/>
            <p:cNvSpPr/>
            <p:nvPr/>
          </p:nvSpPr>
          <p:spPr>
            <a:xfrm rot="-477401">
              <a:off x="2953599" y="2046311"/>
              <a:ext cx="384863" cy="137488"/>
            </a:xfrm>
            <a:custGeom>
              <a:avLst/>
              <a:gdLst/>
              <a:ahLst/>
              <a:cxnLst/>
              <a:rect l="l" t="t" r="r" b="b"/>
              <a:pathLst>
                <a:path w="2998" h="1071" extrusionOk="0">
                  <a:moveTo>
                    <a:pt x="1" y="1"/>
                  </a:moveTo>
                  <a:lnTo>
                    <a:pt x="1" y="1070"/>
                  </a:lnTo>
                  <a:lnTo>
                    <a:pt x="2997" y="1070"/>
                  </a:lnTo>
                  <a:lnTo>
                    <a:pt x="2997" y="1"/>
                  </a:lnTo>
                  <a:close/>
                </a:path>
              </a:pathLst>
            </a:custGeom>
            <a:solidFill>
              <a:srgbClr val="1F55C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9"/>
            <p:cNvSpPr/>
            <p:nvPr/>
          </p:nvSpPr>
          <p:spPr>
            <a:xfrm rot="-477401">
              <a:off x="2949196" y="2041400"/>
              <a:ext cx="394106" cy="146731"/>
            </a:xfrm>
            <a:custGeom>
              <a:avLst/>
              <a:gdLst/>
              <a:ahLst/>
              <a:cxnLst/>
              <a:rect l="l" t="t" r="r" b="b"/>
              <a:pathLst>
                <a:path w="3070" h="1143" extrusionOk="0">
                  <a:moveTo>
                    <a:pt x="2997" y="73"/>
                  </a:moveTo>
                  <a:lnTo>
                    <a:pt x="2997" y="1074"/>
                  </a:lnTo>
                  <a:lnTo>
                    <a:pt x="69" y="1074"/>
                  </a:lnTo>
                  <a:lnTo>
                    <a:pt x="69" y="73"/>
                  </a:lnTo>
                  <a:close/>
                  <a:moveTo>
                    <a:pt x="1" y="1"/>
                  </a:moveTo>
                  <a:lnTo>
                    <a:pt x="1" y="1142"/>
                  </a:lnTo>
                  <a:lnTo>
                    <a:pt x="3070" y="1142"/>
                  </a:lnTo>
                  <a:lnTo>
                    <a:pt x="3070"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9"/>
            <p:cNvSpPr/>
            <p:nvPr/>
          </p:nvSpPr>
          <p:spPr>
            <a:xfrm rot="-477401">
              <a:off x="2920754" y="1985421"/>
              <a:ext cx="454057" cy="114637"/>
            </a:xfrm>
            <a:custGeom>
              <a:avLst/>
              <a:gdLst/>
              <a:ahLst/>
              <a:cxnLst/>
              <a:rect l="l" t="t" r="r" b="b"/>
              <a:pathLst>
                <a:path w="3537" h="893" extrusionOk="0">
                  <a:moveTo>
                    <a:pt x="73" y="1"/>
                  </a:moveTo>
                  <a:cubicBezTo>
                    <a:pt x="73" y="1"/>
                    <a:pt x="1" y="680"/>
                    <a:pt x="73" y="824"/>
                  </a:cubicBezTo>
                  <a:cubicBezTo>
                    <a:pt x="97" y="874"/>
                    <a:pt x="509" y="893"/>
                    <a:pt x="1034" y="893"/>
                  </a:cubicBezTo>
                  <a:cubicBezTo>
                    <a:pt x="1981" y="893"/>
                    <a:pt x="3299" y="833"/>
                    <a:pt x="3392" y="786"/>
                  </a:cubicBezTo>
                  <a:cubicBezTo>
                    <a:pt x="3536" y="718"/>
                    <a:pt x="3426" y="145"/>
                    <a:pt x="3426" y="145"/>
                  </a:cubicBezTo>
                  <a:lnTo>
                    <a:pt x="73" y="1"/>
                  </a:lnTo>
                  <a:close/>
                </a:path>
              </a:pathLst>
            </a:custGeom>
            <a:solidFill>
              <a:srgbClr val="002F9C"/>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9"/>
            <p:cNvSpPr/>
            <p:nvPr/>
          </p:nvSpPr>
          <p:spPr>
            <a:xfrm rot="-477401">
              <a:off x="2916428" y="1981098"/>
              <a:ext cx="462144" cy="123880"/>
            </a:xfrm>
            <a:custGeom>
              <a:avLst/>
              <a:gdLst/>
              <a:ahLst/>
              <a:cxnLst/>
              <a:rect l="l" t="t" r="r" b="b"/>
              <a:pathLst>
                <a:path w="3600" h="965" extrusionOk="0">
                  <a:moveTo>
                    <a:pt x="136" y="73"/>
                  </a:moveTo>
                  <a:lnTo>
                    <a:pt x="3430" y="213"/>
                  </a:lnTo>
                  <a:cubicBezTo>
                    <a:pt x="3473" y="438"/>
                    <a:pt x="3490" y="752"/>
                    <a:pt x="3409" y="790"/>
                  </a:cubicBezTo>
                  <a:cubicBezTo>
                    <a:pt x="3349" y="820"/>
                    <a:pt x="2636" y="863"/>
                    <a:pt x="1775" y="884"/>
                  </a:cubicBezTo>
                  <a:cubicBezTo>
                    <a:pt x="1500" y="890"/>
                    <a:pt x="1260" y="893"/>
                    <a:pt x="1056" y="893"/>
                  </a:cubicBezTo>
                  <a:cubicBezTo>
                    <a:pt x="471" y="893"/>
                    <a:pt x="171" y="870"/>
                    <a:pt x="136" y="841"/>
                  </a:cubicBezTo>
                  <a:cubicBezTo>
                    <a:pt x="86" y="739"/>
                    <a:pt x="115" y="281"/>
                    <a:pt x="136" y="73"/>
                  </a:cubicBezTo>
                  <a:close/>
                  <a:moveTo>
                    <a:pt x="73" y="1"/>
                  </a:moveTo>
                  <a:lnTo>
                    <a:pt x="69" y="31"/>
                  </a:lnTo>
                  <a:cubicBezTo>
                    <a:pt x="64" y="103"/>
                    <a:pt x="1" y="727"/>
                    <a:pt x="73" y="871"/>
                  </a:cubicBezTo>
                  <a:cubicBezTo>
                    <a:pt x="86" y="897"/>
                    <a:pt x="119" y="964"/>
                    <a:pt x="1070" y="964"/>
                  </a:cubicBezTo>
                  <a:cubicBezTo>
                    <a:pt x="1257" y="964"/>
                    <a:pt x="1478" y="960"/>
                    <a:pt x="1741" y="956"/>
                  </a:cubicBezTo>
                  <a:cubicBezTo>
                    <a:pt x="2390" y="939"/>
                    <a:pt x="3349" y="901"/>
                    <a:pt x="3443" y="854"/>
                  </a:cubicBezTo>
                  <a:cubicBezTo>
                    <a:pt x="3600" y="773"/>
                    <a:pt x="3515" y="273"/>
                    <a:pt x="3494" y="171"/>
                  </a:cubicBezTo>
                  <a:lnTo>
                    <a:pt x="3490" y="145"/>
                  </a:lnTo>
                  <a:lnTo>
                    <a:pt x="73"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9"/>
            <p:cNvSpPr/>
            <p:nvPr/>
          </p:nvSpPr>
          <p:spPr>
            <a:xfrm rot="-477401">
              <a:off x="3078686" y="2352619"/>
              <a:ext cx="131968" cy="126704"/>
            </a:xfrm>
            <a:custGeom>
              <a:avLst/>
              <a:gdLst/>
              <a:ahLst/>
              <a:cxnLst/>
              <a:rect l="l" t="t" r="r" b="b"/>
              <a:pathLst>
                <a:path w="1028" h="987" extrusionOk="0">
                  <a:moveTo>
                    <a:pt x="64" y="1"/>
                  </a:moveTo>
                  <a:cubicBezTo>
                    <a:pt x="47" y="1"/>
                    <a:pt x="30" y="7"/>
                    <a:pt x="17" y="20"/>
                  </a:cubicBezTo>
                  <a:cubicBezTo>
                    <a:pt x="4" y="33"/>
                    <a:pt x="0" y="50"/>
                    <a:pt x="0" y="67"/>
                  </a:cubicBezTo>
                  <a:cubicBezTo>
                    <a:pt x="0" y="84"/>
                    <a:pt x="4" y="101"/>
                    <a:pt x="17" y="113"/>
                  </a:cubicBezTo>
                  <a:lnTo>
                    <a:pt x="913" y="971"/>
                  </a:lnTo>
                  <a:cubicBezTo>
                    <a:pt x="925" y="981"/>
                    <a:pt x="941" y="986"/>
                    <a:pt x="957" y="986"/>
                  </a:cubicBezTo>
                  <a:cubicBezTo>
                    <a:pt x="974" y="986"/>
                    <a:pt x="991" y="980"/>
                    <a:pt x="1002" y="966"/>
                  </a:cubicBezTo>
                  <a:cubicBezTo>
                    <a:pt x="1027" y="941"/>
                    <a:pt x="1027" y="898"/>
                    <a:pt x="1002" y="873"/>
                  </a:cubicBezTo>
                  <a:lnTo>
                    <a:pt x="111" y="20"/>
                  </a:lnTo>
                  <a:cubicBezTo>
                    <a:pt x="98" y="7"/>
                    <a:pt x="81" y="1"/>
                    <a:pt x="64"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9"/>
            <p:cNvSpPr/>
            <p:nvPr/>
          </p:nvSpPr>
          <p:spPr>
            <a:xfrm rot="-477401">
              <a:off x="3071962" y="2248096"/>
              <a:ext cx="173432" cy="40052"/>
            </a:xfrm>
            <a:custGeom>
              <a:avLst/>
              <a:gdLst/>
              <a:ahLst/>
              <a:cxnLst/>
              <a:rect l="l" t="t" r="r" b="b"/>
              <a:pathLst>
                <a:path w="1351" h="312" extrusionOk="0">
                  <a:moveTo>
                    <a:pt x="68" y="1"/>
                  </a:moveTo>
                  <a:cubicBezTo>
                    <a:pt x="34" y="1"/>
                    <a:pt x="4" y="25"/>
                    <a:pt x="0" y="57"/>
                  </a:cubicBezTo>
                  <a:cubicBezTo>
                    <a:pt x="0" y="61"/>
                    <a:pt x="0" y="65"/>
                    <a:pt x="0" y="69"/>
                  </a:cubicBezTo>
                  <a:cubicBezTo>
                    <a:pt x="0" y="99"/>
                    <a:pt x="22" y="129"/>
                    <a:pt x="56" y="133"/>
                  </a:cubicBezTo>
                  <a:lnTo>
                    <a:pt x="1269" y="311"/>
                  </a:lnTo>
                  <a:cubicBezTo>
                    <a:pt x="1272" y="312"/>
                    <a:pt x="1275" y="312"/>
                    <a:pt x="1278" y="312"/>
                  </a:cubicBezTo>
                  <a:cubicBezTo>
                    <a:pt x="1312" y="312"/>
                    <a:pt x="1338" y="288"/>
                    <a:pt x="1346" y="256"/>
                  </a:cubicBezTo>
                  <a:cubicBezTo>
                    <a:pt x="1350" y="222"/>
                    <a:pt x="1325" y="188"/>
                    <a:pt x="1291" y="180"/>
                  </a:cubicBezTo>
                  <a:lnTo>
                    <a:pt x="77" y="1"/>
                  </a:lnTo>
                  <a:cubicBezTo>
                    <a:pt x="74" y="1"/>
                    <a:pt x="71" y="1"/>
                    <a:pt x="68"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9"/>
            <p:cNvSpPr/>
            <p:nvPr/>
          </p:nvSpPr>
          <p:spPr>
            <a:xfrm rot="-477401">
              <a:off x="2985422" y="2372223"/>
              <a:ext cx="36201" cy="154433"/>
            </a:xfrm>
            <a:custGeom>
              <a:avLst/>
              <a:gdLst/>
              <a:ahLst/>
              <a:cxnLst/>
              <a:rect l="l" t="t" r="r" b="b"/>
              <a:pathLst>
                <a:path w="282" h="1203" extrusionOk="0">
                  <a:moveTo>
                    <a:pt x="64" y="0"/>
                  </a:moveTo>
                  <a:cubicBezTo>
                    <a:pt x="62" y="0"/>
                    <a:pt x="59" y="0"/>
                    <a:pt x="56" y="1"/>
                  </a:cubicBezTo>
                  <a:cubicBezTo>
                    <a:pt x="26" y="5"/>
                    <a:pt x="1" y="35"/>
                    <a:pt x="1" y="69"/>
                  </a:cubicBezTo>
                  <a:cubicBezTo>
                    <a:pt x="1" y="69"/>
                    <a:pt x="1" y="73"/>
                    <a:pt x="1" y="77"/>
                  </a:cubicBezTo>
                  <a:lnTo>
                    <a:pt x="145" y="1147"/>
                  </a:lnTo>
                  <a:cubicBezTo>
                    <a:pt x="149" y="1178"/>
                    <a:pt x="179" y="1202"/>
                    <a:pt x="210" y="1202"/>
                  </a:cubicBezTo>
                  <a:cubicBezTo>
                    <a:pt x="212" y="1202"/>
                    <a:pt x="215" y="1202"/>
                    <a:pt x="217" y="1202"/>
                  </a:cubicBezTo>
                  <a:cubicBezTo>
                    <a:pt x="256" y="1198"/>
                    <a:pt x="281" y="1164"/>
                    <a:pt x="273" y="1130"/>
                  </a:cubicBezTo>
                  <a:lnTo>
                    <a:pt x="133" y="60"/>
                  </a:lnTo>
                  <a:cubicBezTo>
                    <a:pt x="129" y="25"/>
                    <a:pt x="99" y="0"/>
                    <a:pt x="64"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9"/>
            <p:cNvSpPr/>
            <p:nvPr/>
          </p:nvSpPr>
          <p:spPr>
            <a:xfrm rot="-477401">
              <a:off x="1637082" y="3297375"/>
              <a:ext cx="584741" cy="1140854"/>
            </a:xfrm>
            <a:custGeom>
              <a:avLst/>
              <a:gdLst/>
              <a:ahLst/>
              <a:cxnLst/>
              <a:rect l="l" t="t" r="r" b="b"/>
              <a:pathLst>
                <a:path w="4555" h="8887" extrusionOk="0">
                  <a:moveTo>
                    <a:pt x="2242" y="1"/>
                  </a:moveTo>
                  <a:lnTo>
                    <a:pt x="1474" y="222"/>
                  </a:lnTo>
                  <a:cubicBezTo>
                    <a:pt x="1363" y="255"/>
                    <a:pt x="1257" y="311"/>
                    <a:pt x="1168" y="387"/>
                  </a:cubicBezTo>
                  <a:cubicBezTo>
                    <a:pt x="1100" y="451"/>
                    <a:pt x="977" y="548"/>
                    <a:pt x="773" y="701"/>
                  </a:cubicBezTo>
                  <a:cubicBezTo>
                    <a:pt x="213" y="1121"/>
                    <a:pt x="141" y="2102"/>
                    <a:pt x="141" y="2102"/>
                  </a:cubicBezTo>
                  <a:lnTo>
                    <a:pt x="1" y="8409"/>
                  </a:lnTo>
                  <a:lnTo>
                    <a:pt x="1" y="8477"/>
                  </a:lnTo>
                  <a:lnTo>
                    <a:pt x="1830" y="8842"/>
                  </a:lnTo>
                  <a:cubicBezTo>
                    <a:pt x="1977" y="8873"/>
                    <a:pt x="2124" y="8887"/>
                    <a:pt x="2272" y="8887"/>
                  </a:cubicBezTo>
                  <a:cubicBezTo>
                    <a:pt x="2309" y="8887"/>
                    <a:pt x="2345" y="8886"/>
                    <a:pt x="2382" y="8884"/>
                  </a:cubicBezTo>
                  <a:lnTo>
                    <a:pt x="4474" y="8787"/>
                  </a:lnTo>
                  <a:lnTo>
                    <a:pt x="4555" y="2314"/>
                  </a:lnTo>
                  <a:lnTo>
                    <a:pt x="4555" y="2157"/>
                  </a:lnTo>
                  <a:lnTo>
                    <a:pt x="4483" y="1614"/>
                  </a:lnTo>
                  <a:lnTo>
                    <a:pt x="4275" y="1121"/>
                  </a:lnTo>
                  <a:lnTo>
                    <a:pt x="3923" y="701"/>
                  </a:lnTo>
                  <a:lnTo>
                    <a:pt x="3294" y="213"/>
                  </a:lnTo>
                  <a:lnTo>
                    <a:pt x="2242" y="1"/>
                  </a:ln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9"/>
            <p:cNvSpPr/>
            <p:nvPr/>
          </p:nvSpPr>
          <p:spPr>
            <a:xfrm rot="-477401">
              <a:off x="1632735" y="3293009"/>
              <a:ext cx="593470" cy="1149840"/>
            </a:xfrm>
            <a:custGeom>
              <a:avLst/>
              <a:gdLst/>
              <a:ahLst/>
              <a:cxnLst/>
              <a:rect l="l" t="t" r="r" b="b"/>
              <a:pathLst>
                <a:path w="4623" h="8957" extrusionOk="0">
                  <a:moveTo>
                    <a:pt x="2280" y="73"/>
                  </a:moveTo>
                  <a:lnTo>
                    <a:pt x="3311" y="281"/>
                  </a:lnTo>
                  <a:lnTo>
                    <a:pt x="3935" y="761"/>
                  </a:lnTo>
                  <a:lnTo>
                    <a:pt x="4279" y="1177"/>
                  </a:lnTo>
                  <a:lnTo>
                    <a:pt x="4483" y="1656"/>
                  </a:lnTo>
                  <a:lnTo>
                    <a:pt x="4555" y="2191"/>
                  </a:lnTo>
                  <a:lnTo>
                    <a:pt x="4555" y="2348"/>
                  </a:lnTo>
                  <a:lnTo>
                    <a:pt x="4474" y="8787"/>
                  </a:lnTo>
                  <a:lnTo>
                    <a:pt x="2412" y="8884"/>
                  </a:lnTo>
                  <a:cubicBezTo>
                    <a:pt x="2377" y="8886"/>
                    <a:pt x="2342" y="8887"/>
                    <a:pt x="2306" y="8887"/>
                  </a:cubicBezTo>
                  <a:cubicBezTo>
                    <a:pt x="2162" y="8887"/>
                    <a:pt x="2016" y="8873"/>
                    <a:pt x="1873" y="8842"/>
                  </a:cubicBezTo>
                  <a:lnTo>
                    <a:pt x="73" y="8481"/>
                  </a:lnTo>
                  <a:lnTo>
                    <a:pt x="73" y="8443"/>
                  </a:lnTo>
                  <a:lnTo>
                    <a:pt x="213" y="2136"/>
                  </a:lnTo>
                  <a:cubicBezTo>
                    <a:pt x="213" y="2127"/>
                    <a:pt x="285" y="1172"/>
                    <a:pt x="828" y="765"/>
                  </a:cubicBezTo>
                  <a:cubicBezTo>
                    <a:pt x="1007" y="629"/>
                    <a:pt x="1143" y="523"/>
                    <a:pt x="1227" y="451"/>
                  </a:cubicBezTo>
                  <a:cubicBezTo>
                    <a:pt x="1312" y="374"/>
                    <a:pt x="1410" y="319"/>
                    <a:pt x="1520" y="289"/>
                  </a:cubicBezTo>
                  <a:lnTo>
                    <a:pt x="2280" y="73"/>
                  </a:lnTo>
                  <a:close/>
                  <a:moveTo>
                    <a:pt x="2276" y="1"/>
                  </a:moveTo>
                  <a:lnTo>
                    <a:pt x="1499" y="222"/>
                  </a:lnTo>
                  <a:cubicBezTo>
                    <a:pt x="1380" y="256"/>
                    <a:pt x="1274" y="315"/>
                    <a:pt x="1181" y="396"/>
                  </a:cubicBezTo>
                  <a:cubicBezTo>
                    <a:pt x="1096" y="468"/>
                    <a:pt x="964" y="574"/>
                    <a:pt x="786" y="710"/>
                  </a:cubicBezTo>
                  <a:cubicBezTo>
                    <a:pt x="217" y="1134"/>
                    <a:pt x="145" y="2089"/>
                    <a:pt x="141" y="2132"/>
                  </a:cubicBezTo>
                  <a:lnTo>
                    <a:pt x="1" y="8443"/>
                  </a:lnTo>
                  <a:lnTo>
                    <a:pt x="1" y="8541"/>
                  </a:lnTo>
                  <a:lnTo>
                    <a:pt x="1860" y="8910"/>
                  </a:lnTo>
                  <a:cubicBezTo>
                    <a:pt x="2008" y="8940"/>
                    <a:pt x="2157" y="8957"/>
                    <a:pt x="2310" y="8957"/>
                  </a:cubicBezTo>
                  <a:cubicBezTo>
                    <a:pt x="2344" y="8957"/>
                    <a:pt x="2382" y="8957"/>
                    <a:pt x="2416" y="8952"/>
                  </a:cubicBezTo>
                  <a:lnTo>
                    <a:pt x="4542" y="8855"/>
                  </a:lnTo>
                  <a:lnTo>
                    <a:pt x="4623" y="2348"/>
                  </a:lnTo>
                  <a:lnTo>
                    <a:pt x="4623" y="2187"/>
                  </a:lnTo>
                  <a:lnTo>
                    <a:pt x="4555" y="1643"/>
                  </a:lnTo>
                  <a:lnTo>
                    <a:pt x="4343" y="1143"/>
                  </a:lnTo>
                  <a:lnTo>
                    <a:pt x="3986" y="714"/>
                  </a:lnTo>
                  <a:lnTo>
                    <a:pt x="3341" y="213"/>
                  </a:lnTo>
                  <a:lnTo>
                    <a:pt x="2276"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9"/>
            <p:cNvSpPr/>
            <p:nvPr/>
          </p:nvSpPr>
          <p:spPr>
            <a:xfrm rot="-477401">
              <a:off x="1585680" y="3300566"/>
              <a:ext cx="582558" cy="287813"/>
            </a:xfrm>
            <a:custGeom>
              <a:avLst/>
              <a:gdLst/>
              <a:ahLst/>
              <a:cxnLst/>
              <a:rect l="l" t="t" r="r" b="b"/>
              <a:pathLst>
                <a:path w="4538" h="2242" extrusionOk="0">
                  <a:moveTo>
                    <a:pt x="2271" y="1"/>
                  </a:moveTo>
                  <a:cubicBezTo>
                    <a:pt x="1027" y="1"/>
                    <a:pt x="17" y="1007"/>
                    <a:pt x="0" y="2242"/>
                  </a:cubicBezTo>
                  <a:lnTo>
                    <a:pt x="89" y="2242"/>
                  </a:lnTo>
                  <a:cubicBezTo>
                    <a:pt x="106" y="1053"/>
                    <a:pt x="1078" y="90"/>
                    <a:pt x="2271" y="90"/>
                  </a:cubicBezTo>
                  <a:cubicBezTo>
                    <a:pt x="3464" y="90"/>
                    <a:pt x="4436" y="1053"/>
                    <a:pt x="4448" y="2242"/>
                  </a:cubicBezTo>
                  <a:lnTo>
                    <a:pt x="4537" y="2242"/>
                  </a:lnTo>
                  <a:cubicBezTo>
                    <a:pt x="4525" y="1007"/>
                    <a:pt x="3510" y="1"/>
                    <a:pt x="2271"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9"/>
            <p:cNvSpPr/>
            <p:nvPr/>
          </p:nvSpPr>
          <p:spPr>
            <a:xfrm rot="-477401">
              <a:off x="1655175" y="3614485"/>
              <a:ext cx="18101" cy="804901"/>
            </a:xfrm>
            <a:custGeom>
              <a:avLst/>
              <a:gdLst/>
              <a:ahLst/>
              <a:cxnLst/>
              <a:rect l="l" t="t" r="r" b="b"/>
              <a:pathLst>
                <a:path w="141" h="6270" extrusionOk="0">
                  <a:moveTo>
                    <a:pt x="141" y="1"/>
                  </a:moveTo>
                  <a:lnTo>
                    <a:pt x="73" y="69"/>
                  </a:lnTo>
                  <a:lnTo>
                    <a:pt x="1" y="6236"/>
                  </a:lnTo>
                  <a:lnTo>
                    <a:pt x="141" y="6270"/>
                  </a:lnTo>
                  <a:lnTo>
                    <a:pt x="141" y="69"/>
                  </a:lnTo>
                  <a:lnTo>
                    <a:pt x="141" y="1"/>
                  </a:ln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9"/>
            <p:cNvSpPr/>
            <p:nvPr/>
          </p:nvSpPr>
          <p:spPr>
            <a:xfrm rot="-477401">
              <a:off x="2219166" y="3526605"/>
              <a:ext cx="18101" cy="863824"/>
            </a:xfrm>
            <a:custGeom>
              <a:avLst/>
              <a:gdLst/>
              <a:ahLst/>
              <a:cxnLst/>
              <a:rect l="l" t="t" r="r" b="b"/>
              <a:pathLst>
                <a:path w="141" h="6729" extrusionOk="0">
                  <a:moveTo>
                    <a:pt x="141" y="1"/>
                  </a:moveTo>
                  <a:lnTo>
                    <a:pt x="69" y="77"/>
                  </a:lnTo>
                  <a:lnTo>
                    <a:pt x="1" y="6690"/>
                  </a:lnTo>
                  <a:lnTo>
                    <a:pt x="141" y="6728"/>
                  </a:lnTo>
                  <a:lnTo>
                    <a:pt x="141" y="77"/>
                  </a:lnTo>
                  <a:lnTo>
                    <a:pt x="141" y="1"/>
                  </a:ln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9"/>
            <p:cNvSpPr/>
            <p:nvPr/>
          </p:nvSpPr>
          <p:spPr>
            <a:xfrm rot="-477401">
              <a:off x="1720513" y="3439430"/>
              <a:ext cx="450719" cy="997076"/>
            </a:xfrm>
            <a:custGeom>
              <a:avLst/>
              <a:gdLst/>
              <a:ahLst/>
              <a:cxnLst/>
              <a:rect l="l" t="t" r="r" b="b"/>
              <a:pathLst>
                <a:path w="3511" h="7767" extrusionOk="0">
                  <a:moveTo>
                    <a:pt x="1722" y="1"/>
                  </a:moveTo>
                  <a:cubicBezTo>
                    <a:pt x="654" y="1"/>
                    <a:pt x="221" y="1726"/>
                    <a:pt x="221" y="1726"/>
                  </a:cubicBezTo>
                  <a:lnTo>
                    <a:pt x="1" y="7506"/>
                  </a:lnTo>
                  <a:cubicBezTo>
                    <a:pt x="340" y="7706"/>
                    <a:pt x="910" y="7766"/>
                    <a:pt x="1475" y="7766"/>
                  </a:cubicBezTo>
                  <a:cubicBezTo>
                    <a:pt x="2339" y="7766"/>
                    <a:pt x="3193" y="7625"/>
                    <a:pt x="3193" y="7625"/>
                  </a:cubicBezTo>
                  <a:lnTo>
                    <a:pt x="3337" y="3852"/>
                  </a:lnTo>
                  <a:cubicBezTo>
                    <a:pt x="3337" y="3852"/>
                    <a:pt x="3511" y="609"/>
                    <a:pt x="2140" y="83"/>
                  </a:cubicBezTo>
                  <a:cubicBezTo>
                    <a:pt x="1991" y="26"/>
                    <a:pt x="1852" y="1"/>
                    <a:pt x="1722" y="1"/>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9"/>
            <p:cNvSpPr/>
            <p:nvPr/>
          </p:nvSpPr>
          <p:spPr>
            <a:xfrm rot="-477401">
              <a:off x="1715716" y="3435854"/>
              <a:ext cx="449050" cy="1006190"/>
            </a:xfrm>
            <a:custGeom>
              <a:avLst/>
              <a:gdLst/>
              <a:ahLst/>
              <a:cxnLst/>
              <a:rect l="l" t="t" r="r" b="b"/>
              <a:pathLst>
                <a:path w="3498" h="7838" extrusionOk="0">
                  <a:moveTo>
                    <a:pt x="1759" y="71"/>
                  </a:moveTo>
                  <a:cubicBezTo>
                    <a:pt x="1890" y="71"/>
                    <a:pt x="2026" y="98"/>
                    <a:pt x="2165" y="151"/>
                  </a:cubicBezTo>
                  <a:cubicBezTo>
                    <a:pt x="3498" y="660"/>
                    <a:pt x="3341" y="3852"/>
                    <a:pt x="3341" y="3886"/>
                  </a:cubicBezTo>
                  <a:lnTo>
                    <a:pt x="3197" y="7630"/>
                  </a:lnTo>
                  <a:cubicBezTo>
                    <a:pt x="3044" y="7654"/>
                    <a:pt x="2284" y="7765"/>
                    <a:pt x="1517" y="7765"/>
                  </a:cubicBezTo>
                  <a:cubicBezTo>
                    <a:pt x="965" y="7765"/>
                    <a:pt x="409" y="7708"/>
                    <a:pt x="73" y="7519"/>
                  </a:cubicBezTo>
                  <a:lnTo>
                    <a:pt x="293" y="1764"/>
                  </a:lnTo>
                  <a:cubicBezTo>
                    <a:pt x="310" y="1692"/>
                    <a:pt x="624" y="541"/>
                    <a:pt x="1321" y="181"/>
                  </a:cubicBezTo>
                  <a:cubicBezTo>
                    <a:pt x="1460" y="108"/>
                    <a:pt x="1607" y="71"/>
                    <a:pt x="1759" y="71"/>
                  </a:cubicBezTo>
                  <a:close/>
                  <a:moveTo>
                    <a:pt x="1760" y="1"/>
                  </a:moveTo>
                  <a:cubicBezTo>
                    <a:pt x="1596" y="1"/>
                    <a:pt x="1440" y="39"/>
                    <a:pt x="1291" y="117"/>
                  </a:cubicBezTo>
                  <a:cubicBezTo>
                    <a:pt x="544" y="503"/>
                    <a:pt x="238" y="1700"/>
                    <a:pt x="226" y="1751"/>
                  </a:cubicBezTo>
                  <a:lnTo>
                    <a:pt x="1" y="7536"/>
                  </a:lnTo>
                  <a:lnTo>
                    <a:pt x="1" y="7557"/>
                  </a:lnTo>
                  <a:lnTo>
                    <a:pt x="22" y="7570"/>
                  </a:lnTo>
                  <a:cubicBezTo>
                    <a:pt x="370" y="7774"/>
                    <a:pt x="951" y="7838"/>
                    <a:pt x="1524" y="7838"/>
                  </a:cubicBezTo>
                  <a:cubicBezTo>
                    <a:pt x="2360" y="7838"/>
                    <a:pt x="3180" y="7706"/>
                    <a:pt x="3239" y="7697"/>
                  </a:cubicBezTo>
                  <a:lnTo>
                    <a:pt x="3265" y="7689"/>
                  </a:lnTo>
                  <a:lnTo>
                    <a:pt x="3409" y="3886"/>
                  </a:lnTo>
                  <a:cubicBezTo>
                    <a:pt x="3409" y="3878"/>
                    <a:pt x="3451" y="3063"/>
                    <a:pt x="3324" y="2192"/>
                  </a:cubicBezTo>
                  <a:cubicBezTo>
                    <a:pt x="3154" y="1017"/>
                    <a:pt x="2772" y="308"/>
                    <a:pt x="2191" y="83"/>
                  </a:cubicBezTo>
                  <a:cubicBezTo>
                    <a:pt x="2042" y="28"/>
                    <a:pt x="1899" y="1"/>
                    <a:pt x="1760"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9"/>
            <p:cNvSpPr/>
            <p:nvPr/>
          </p:nvSpPr>
          <p:spPr>
            <a:xfrm rot="-477401">
              <a:off x="1784882" y="3583698"/>
              <a:ext cx="320548" cy="709391"/>
            </a:xfrm>
            <a:custGeom>
              <a:avLst/>
              <a:gdLst/>
              <a:ahLst/>
              <a:cxnLst/>
              <a:rect l="l" t="t" r="r" b="b"/>
              <a:pathLst>
                <a:path w="2497" h="5526" extrusionOk="0">
                  <a:moveTo>
                    <a:pt x="1224" y="1"/>
                  </a:moveTo>
                  <a:cubicBezTo>
                    <a:pt x="465" y="1"/>
                    <a:pt x="158" y="1226"/>
                    <a:pt x="158" y="1226"/>
                  </a:cubicBezTo>
                  <a:lnTo>
                    <a:pt x="1" y="5339"/>
                  </a:lnTo>
                  <a:cubicBezTo>
                    <a:pt x="242" y="5482"/>
                    <a:pt x="648" y="5525"/>
                    <a:pt x="1050" y="5525"/>
                  </a:cubicBezTo>
                  <a:cubicBezTo>
                    <a:pt x="1665" y="5525"/>
                    <a:pt x="2271" y="5424"/>
                    <a:pt x="2271" y="5424"/>
                  </a:cubicBezTo>
                  <a:lnTo>
                    <a:pt x="2373" y="2742"/>
                  </a:lnTo>
                  <a:cubicBezTo>
                    <a:pt x="2373" y="2742"/>
                    <a:pt x="2496" y="433"/>
                    <a:pt x="1520" y="59"/>
                  </a:cubicBezTo>
                  <a:cubicBezTo>
                    <a:pt x="1415" y="19"/>
                    <a:pt x="1316" y="1"/>
                    <a:pt x="1224" y="1"/>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9"/>
            <p:cNvSpPr/>
            <p:nvPr/>
          </p:nvSpPr>
          <p:spPr>
            <a:xfrm rot="-477401">
              <a:off x="1780083" y="3580344"/>
              <a:ext cx="319393" cy="717992"/>
            </a:xfrm>
            <a:custGeom>
              <a:avLst/>
              <a:gdLst/>
              <a:ahLst/>
              <a:cxnLst/>
              <a:rect l="l" t="t" r="r" b="b"/>
              <a:pathLst>
                <a:path w="2488" h="5593" extrusionOk="0">
                  <a:moveTo>
                    <a:pt x="1267" y="70"/>
                  </a:moveTo>
                  <a:cubicBezTo>
                    <a:pt x="1358" y="70"/>
                    <a:pt x="1453" y="88"/>
                    <a:pt x="1550" y="125"/>
                  </a:cubicBezTo>
                  <a:cubicBezTo>
                    <a:pt x="2488" y="486"/>
                    <a:pt x="2377" y="2748"/>
                    <a:pt x="2377" y="2769"/>
                  </a:cubicBezTo>
                  <a:lnTo>
                    <a:pt x="2275" y="5426"/>
                  </a:lnTo>
                  <a:cubicBezTo>
                    <a:pt x="2150" y="5446"/>
                    <a:pt x="1623" y="5521"/>
                    <a:pt x="1091" y="5521"/>
                  </a:cubicBezTo>
                  <a:cubicBezTo>
                    <a:pt x="702" y="5521"/>
                    <a:pt x="311" y="5481"/>
                    <a:pt x="73" y="5350"/>
                  </a:cubicBezTo>
                  <a:lnTo>
                    <a:pt x="230" y="1263"/>
                  </a:lnTo>
                  <a:cubicBezTo>
                    <a:pt x="247" y="1203"/>
                    <a:pt x="467" y="401"/>
                    <a:pt x="955" y="146"/>
                  </a:cubicBezTo>
                  <a:cubicBezTo>
                    <a:pt x="1054" y="96"/>
                    <a:pt x="1158" y="70"/>
                    <a:pt x="1267" y="70"/>
                  </a:cubicBezTo>
                  <a:close/>
                  <a:moveTo>
                    <a:pt x="1262" y="0"/>
                  </a:moveTo>
                  <a:cubicBezTo>
                    <a:pt x="1146" y="0"/>
                    <a:pt x="1033" y="28"/>
                    <a:pt x="926" y="83"/>
                  </a:cubicBezTo>
                  <a:cubicBezTo>
                    <a:pt x="391" y="359"/>
                    <a:pt x="170" y="1216"/>
                    <a:pt x="162" y="1250"/>
                  </a:cubicBezTo>
                  <a:lnTo>
                    <a:pt x="5" y="5371"/>
                  </a:lnTo>
                  <a:lnTo>
                    <a:pt x="0" y="5388"/>
                  </a:lnTo>
                  <a:lnTo>
                    <a:pt x="22" y="5401"/>
                  </a:lnTo>
                  <a:cubicBezTo>
                    <a:pt x="272" y="5550"/>
                    <a:pt x="684" y="5592"/>
                    <a:pt x="1095" y="5592"/>
                  </a:cubicBezTo>
                  <a:cubicBezTo>
                    <a:pt x="1690" y="5592"/>
                    <a:pt x="2275" y="5499"/>
                    <a:pt x="2314" y="5490"/>
                  </a:cubicBezTo>
                  <a:lnTo>
                    <a:pt x="2343" y="5486"/>
                  </a:lnTo>
                  <a:lnTo>
                    <a:pt x="2445" y="2774"/>
                  </a:lnTo>
                  <a:cubicBezTo>
                    <a:pt x="2445" y="2769"/>
                    <a:pt x="2479" y="2188"/>
                    <a:pt x="2386" y="1568"/>
                  </a:cubicBezTo>
                  <a:cubicBezTo>
                    <a:pt x="2263" y="728"/>
                    <a:pt x="1991" y="219"/>
                    <a:pt x="1571" y="62"/>
                  </a:cubicBezTo>
                  <a:cubicBezTo>
                    <a:pt x="1465" y="20"/>
                    <a:pt x="1362" y="0"/>
                    <a:pt x="1262"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9"/>
            <p:cNvSpPr/>
            <p:nvPr/>
          </p:nvSpPr>
          <p:spPr>
            <a:xfrm rot="-477401">
              <a:off x="2030728" y="3401935"/>
              <a:ext cx="36586" cy="36586"/>
            </a:xfrm>
            <a:custGeom>
              <a:avLst/>
              <a:gdLst/>
              <a:ahLst/>
              <a:cxnLst/>
              <a:rect l="l" t="t" r="r" b="b"/>
              <a:pathLst>
                <a:path w="285" h="285" extrusionOk="0">
                  <a:moveTo>
                    <a:pt x="145" y="0"/>
                  </a:moveTo>
                  <a:cubicBezTo>
                    <a:pt x="64" y="0"/>
                    <a:pt x="1" y="64"/>
                    <a:pt x="1" y="140"/>
                  </a:cubicBezTo>
                  <a:cubicBezTo>
                    <a:pt x="1" y="221"/>
                    <a:pt x="64" y="284"/>
                    <a:pt x="145" y="284"/>
                  </a:cubicBezTo>
                  <a:cubicBezTo>
                    <a:pt x="221" y="284"/>
                    <a:pt x="285" y="221"/>
                    <a:pt x="285" y="140"/>
                  </a:cubicBezTo>
                  <a:cubicBezTo>
                    <a:pt x="285" y="64"/>
                    <a:pt x="221"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9"/>
            <p:cNvSpPr/>
            <p:nvPr/>
          </p:nvSpPr>
          <p:spPr>
            <a:xfrm rot="-477401">
              <a:off x="2088653" y="3493347"/>
              <a:ext cx="37228" cy="37100"/>
            </a:xfrm>
            <a:custGeom>
              <a:avLst/>
              <a:gdLst/>
              <a:ahLst/>
              <a:cxnLst/>
              <a:rect l="l" t="t" r="r" b="b"/>
              <a:pathLst>
                <a:path w="290" h="289" extrusionOk="0">
                  <a:moveTo>
                    <a:pt x="145" y="0"/>
                  </a:moveTo>
                  <a:cubicBezTo>
                    <a:pt x="64" y="0"/>
                    <a:pt x="1" y="64"/>
                    <a:pt x="1" y="145"/>
                  </a:cubicBezTo>
                  <a:cubicBezTo>
                    <a:pt x="1" y="225"/>
                    <a:pt x="64" y="289"/>
                    <a:pt x="145" y="289"/>
                  </a:cubicBezTo>
                  <a:cubicBezTo>
                    <a:pt x="226" y="289"/>
                    <a:pt x="289" y="225"/>
                    <a:pt x="289" y="145"/>
                  </a:cubicBezTo>
                  <a:cubicBezTo>
                    <a:pt x="289" y="64"/>
                    <a:pt x="226"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9"/>
            <p:cNvSpPr/>
            <p:nvPr/>
          </p:nvSpPr>
          <p:spPr>
            <a:xfrm rot="-477401">
              <a:off x="2123877" y="3615455"/>
              <a:ext cx="37228" cy="37228"/>
            </a:xfrm>
            <a:custGeom>
              <a:avLst/>
              <a:gdLst/>
              <a:ahLst/>
              <a:cxnLst/>
              <a:rect l="l" t="t" r="r" b="b"/>
              <a:pathLst>
                <a:path w="290" h="290" extrusionOk="0">
                  <a:moveTo>
                    <a:pt x="145" y="1"/>
                  </a:moveTo>
                  <a:cubicBezTo>
                    <a:pt x="64" y="1"/>
                    <a:pt x="1" y="64"/>
                    <a:pt x="1" y="145"/>
                  </a:cubicBezTo>
                  <a:cubicBezTo>
                    <a:pt x="1" y="226"/>
                    <a:pt x="64" y="289"/>
                    <a:pt x="145" y="289"/>
                  </a:cubicBezTo>
                  <a:cubicBezTo>
                    <a:pt x="226" y="289"/>
                    <a:pt x="289" y="226"/>
                    <a:pt x="289" y="145"/>
                  </a:cubicBezTo>
                  <a:cubicBezTo>
                    <a:pt x="289" y="64"/>
                    <a:pt x="226"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9"/>
            <p:cNvSpPr/>
            <p:nvPr/>
          </p:nvSpPr>
          <p:spPr>
            <a:xfrm rot="-477401">
              <a:off x="2146278" y="3775779"/>
              <a:ext cx="37228" cy="37100"/>
            </a:xfrm>
            <a:custGeom>
              <a:avLst/>
              <a:gdLst/>
              <a:ahLst/>
              <a:cxnLst/>
              <a:rect l="l" t="t" r="r" b="b"/>
              <a:pathLst>
                <a:path w="290" h="289" extrusionOk="0">
                  <a:moveTo>
                    <a:pt x="145" y="0"/>
                  </a:moveTo>
                  <a:cubicBezTo>
                    <a:pt x="64" y="0"/>
                    <a:pt x="1" y="64"/>
                    <a:pt x="1" y="145"/>
                  </a:cubicBezTo>
                  <a:cubicBezTo>
                    <a:pt x="1" y="225"/>
                    <a:pt x="64" y="289"/>
                    <a:pt x="145" y="289"/>
                  </a:cubicBezTo>
                  <a:cubicBezTo>
                    <a:pt x="226" y="289"/>
                    <a:pt x="289" y="225"/>
                    <a:pt x="289" y="145"/>
                  </a:cubicBezTo>
                  <a:cubicBezTo>
                    <a:pt x="289" y="64"/>
                    <a:pt x="226"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9"/>
            <p:cNvSpPr/>
            <p:nvPr/>
          </p:nvSpPr>
          <p:spPr>
            <a:xfrm rot="-477401">
              <a:off x="2167435" y="3927331"/>
              <a:ext cx="37228" cy="36715"/>
            </a:xfrm>
            <a:custGeom>
              <a:avLst/>
              <a:gdLst/>
              <a:ahLst/>
              <a:cxnLst/>
              <a:rect l="l" t="t" r="r" b="b"/>
              <a:pathLst>
                <a:path w="290" h="286" extrusionOk="0">
                  <a:moveTo>
                    <a:pt x="145" y="1"/>
                  </a:moveTo>
                  <a:cubicBezTo>
                    <a:pt x="64" y="1"/>
                    <a:pt x="1" y="65"/>
                    <a:pt x="1" y="145"/>
                  </a:cubicBezTo>
                  <a:cubicBezTo>
                    <a:pt x="1" y="222"/>
                    <a:pt x="64" y="285"/>
                    <a:pt x="145" y="285"/>
                  </a:cubicBezTo>
                  <a:cubicBezTo>
                    <a:pt x="226" y="285"/>
                    <a:pt x="289" y="222"/>
                    <a:pt x="289" y="145"/>
                  </a:cubicBezTo>
                  <a:cubicBezTo>
                    <a:pt x="289" y="65"/>
                    <a:pt x="226"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9"/>
            <p:cNvSpPr/>
            <p:nvPr/>
          </p:nvSpPr>
          <p:spPr>
            <a:xfrm rot="-477401">
              <a:off x="2188262" y="4206221"/>
              <a:ext cx="37228" cy="36586"/>
            </a:xfrm>
            <a:custGeom>
              <a:avLst/>
              <a:gdLst/>
              <a:ahLst/>
              <a:cxnLst/>
              <a:rect l="l" t="t" r="r" b="b"/>
              <a:pathLst>
                <a:path w="290" h="285" extrusionOk="0">
                  <a:moveTo>
                    <a:pt x="145" y="0"/>
                  </a:moveTo>
                  <a:cubicBezTo>
                    <a:pt x="64" y="0"/>
                    <a:pt x="1" y="64"/>
                    <a:pt x="1" y="140"/>
                  </a:cubicBezTo>
                  <a:cubicBezTo>
                    <a:pt x="1" y="221"/>
                    <a:pt x="64" y="284"/>
                    <a:pt x="145" y="284"/>
                  </a:cubicBezTo>
                  <a:cubicBezTo>
                    <a:pt x="226" y="284"/>
                    <a:pt x="289" y="221"/>
                    <a:pt x="289" y="140"/>
                  </a:cubicBezTo>
                  <a:cubicBezTo>
                    <a:pt x="289" y="64"/>
                    <a:pt x="226"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9"/>
            <p:cNvSpPr/>
            <p:nvPr/>
          </p:nvSpPr>
          <p:spPr>
            <a:xfrm rot="-477401">
              <a:off x="2187348" y="4069855"/>
              <a:ext cx="37228" cy="36586"/>
            </a:xfrm>
            <a:custGeom>
              <a:avLst/>
              <a:gdLst/>
              <a:ahLst/>
              <a:cxnLst/>
              <a:rect l="l" t="t" r="r" b="b"/>
              <a:pathLst>
                <a:path w="290" h="285" extrusionOk="0">
                  <a:moveTo>
                    <a:pt x="145" y="1"/>
                  </a:moveTo>
                  <a:cubicBezTo>
                    <a:pt x="64" y="1"/>
                    <a:pt x="1" y="64"/>
                    <a:pt x="1" y="145"/>
                  </a:cubicBezTo>
                  <a:cubicBezTo>
                    <a:pt x="1" y="221"/>
                    <a:pt x="64" y="285"/>
                    <a:pt x="145" y="285"/>
                  </a:cubicBezTo>
                  <a:cubicBezTo>
                    <a:pt x="226" y="285"/>
                    <a:pt x="289" y="221"/>
                    <a:pt x="289" y="145"/>
                  </a:cubicBezTo>
                  <a:cubicBezTo>
                    <a:pt x="289" y="64"/>
                    <a:pt x="226"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9"/>
            <p:cNvSpPr/>
            <p:nvPr/>
          </p:nvSpPr>
          <p:spPr>
            <a:xfrm rot="-477401">
              <a:off x="1934257" y="3360848"/>
              <a:ext cx="36586" cy="36715"/>
            </a:xfrm>
            <a:custGeom>
              <a:avLst/>
              <a:gdLst/>
              <a:ahLst/>
              <a:cxnLst/>
              <a:rect l="l" t="t" r="r" b="b"/>
              <a:pathLst>
                <a:path w="285" h="286" extrusionOk="0">
                  <a:moveTo>
                    <a:pt x="145" y="1"/>
                  </a:moveTo>
                  <a:cubicBezTo>
                    <a:pt x="64" y="1"/>
                    <a:pt x="0" y="65"/>
                    <a:pt x="0" y="141"/>
                  </a:cubicBezTo>
                  <a:cubicBezTo>
                    <a:pt x="0" y="222"/>
                    <a:pt x="64" y="285"/>
                    <a:pt x="145" y="285"/>
                  </a:cubicBezTo>
                  <a:cubicBezTo>
                    <a:pt x="221" y="285"/>
                    <a:pt x="285" y="222"/>
                    <a:pt x="285" y="141"/>
                  </a:cubicBezTo>
                  <a:cubicBezTo>
                    <a:pt x="285" y="65"/>
                    <a:pt x="221"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9"/>
            <p:cNvSpPr/>
            <p:nvPr/>
          </p:nvSpPr>
          <p:spPr>
            <a:xfrm rot="-477401">
              <a:off x="1791733" y="3380761"/>
              <a:ext cx="36715" cy="36715"/>
            </a:xfrm>
            <a:custGeom>
              <a:avLst/>
              <a:gdLst/>
              <a:ahLst/>
              <a:cxnLst/>
              <a:rect l="l" t="t" r="r" b="b"/>
              <a:pathLst>
                <a:path w="286" h="286" extrusionOk="0">
                  <a:moveTo>
                    <a:pt x="141" y="1"/>
                  </a:moveTo>
                  <a:cubicBezTo>
                    <a:pt x="64" y="1"/>
                    <a:pt x="1" y="65"/>
                    <a:pt x="1" y="141"/>
                  </a:cubicBezTo>
                  <a:cubicBezTo>
                    <a:pt x="1" y="222"/>
                    <a:pt x="64" y="285"/>
                    <a:pt x="141" y="285"/>
                  </a:cubicBezTo>
                  <a:cubicBezTo>
                    <a:pt x="221" y="285"/>
                    <a:pt x="285" y="222"/>
                    <a:pt x="285" y="141"/>
                  </a:cubicBezTo>
                  <a:cubicBezTo>
                    <a:pt x="285" y="65"/>
                    <a:pt x="221" y="1"/>
                    <a:pt x="141"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9"/>
            <p:cNvSpPr/>
            <p:nvPr/>
          </p:nvSpPr>
          <p:spPr>
            <a:xfrm rot="-477401">
              <a:off x="1678342" y="3478155"/>
              <a:ext cx="36586" cy="37100"/>
            </a:xfrm>
            <a:custGeom>
              <a:avLst/>
              <a:gdLst/>
              <a:ahLst/>
              <a:cxnLst/>
              <a:rect l="l" t="t" r="r" b="b"/>
              <a:pathLst>
                <a:path w="285" h="289" extrusionOk="0">
                  <a:moveTo>
                    <a:pt x="140" y="0"/>
                  </a:moveTo>
                  <a:cubicBezTo>
                    <a:pt x="64" y="0"/>
                    <a:pt x="0" y="64"/>
                    <a:pt x="0" y="144"/>
                  </a:cubicBezTo>
                  <a:cubicBezTo>
                    <a:pt x="0" y="225"/>
                    <a:pt x="64" y="289"/>
                    <a:pt x="140" y="289"/>
                  </a:cubicBezTo>
                  <a:cubicBezTo>
                    <a:pt x="221" y="289"/>
                    <a:pt x="285" y="225"/>
                    <a:pt x="285" y="144"/>
                  </a:cubicBezTo>
                  <a:cubicBezTo>
                    <a:pt x="285" y="64"/>
                    <a:pt x="221" y="0"/>
                    <a:pt x="140"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9"/>
            <p:cNvSpPr/>
            <p:nvPr/>
          </p:nvSpPr>
          <p:spPr>
            <a:xfrm rot="-477401">
              <a:off x="1644857" y="3628014"/>
              <a:ext cx="36586" cy="37228"/>
            </a:xfrm>
            <a:custGeom>
              <a:avLst/>
              <a:gdLst/>
              <a:ahLst/>
              <a:cxnLst/>
              <a:rect l="l" t="t" r="r" b="b"/>
              <a:pathLst>
                <a:path w="285" h="290" extrusionOk="0">
                  <a:moveTo>
                    <a:pt x="140" y="1"/>
                  </a:moveTo>
                  <a:cubicBezTo>
                    <a:pt x="64" y="1"/>
                    <a:pt x="0" y="64"/>
                    <a:pt x="0" y="145"/>
                  </a:cubicBezTo>
                  <a:cubicBezTo>
                    <a:pt x="0" y="225"/>
                    <a:pt x="64" y="289"/>
                    <a:pt x="140" y="289"/>
                  </a:cubicBezTo>
                  <a:cubicBezTo>
                    <a:pt x="221" y="289"/>
                    <a:pt x="284" y="225"/>
                    <a:pt x="284" y="145"/>
                  </a:cubicBezTo>
                  <a:cubicBezTo>
                    <a:pt x="284" y="64"/>
                    <a:pt x="221" y="1"/>
                    <a:pt x="140"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9"/>
            <p:cNvSpPr/>
            <p:nvPr/>
          </p:nvSpPr>
          <p:spPr>
            <a:xfrm rot="-477401">
              <a:off x="1668501" y="3797495"/>
              <a:ext cx="36586" cy="36586"/>
            </a:xfrm>
            <a:custGeom>
              <a:avLst/>
              <a:gdLst/>
              <a:ahLst/>
              <a:cxnLst/>
              <a:rect l="l" t="t" r="r" b="b"/>
              <a:pathLst>
                <a:path w="285" h="285" extrusionOk="0">
                  <a:moveTo>
                    <a:pt x="140" y="0"/>
                  </a:moveTo>
                  <a:cubicBezTo>
                    <a:pt x="64" y="0"/>
                    <a:pt x="0" y="64"/>
                    <a:pt x="0" y="145"/>
                  </a:cubicBezTo>
                  <a:cubicBezTo>
                    <a:pt x="0" y="221"/>
                    <a:pt x="64" y="285"/>
                    <a:pt x="140" y="285"/>
                  </a:cubicBezTo>
                  <a:cubicBezTo>
                    <a:pt x="221" y="285"/>
                    <a:pt x="284" y="221"/>
                    <a:pt x="284" y="145"/>
                  </a:cubicBezTo>
                  <a:cubicBezTo>
                    <a:pt x="284" y="64"/>
                    <a:pt x="221" y="0"/>
                    <a:pt x="140"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9"/>
            <p:cNvSpPr/>
            <p:nvPr/>
          </p:nvSpPr>
          <p:spPr>
            <a:xfrm rot="-477401">
              <a:off x="1845008" y="3856893"/>
              <a:ext cx="190891" cy="190249"/>
            </a:xfrm>
            <a:custGeom>
              <a:avLst/>
              <a:gdLst/>
              <a:ahLst/>
              <a:cxnLst/>
              <a:rect l="l" t="t" r="r" b="b"/>
              <a:pathLst>
                <a:path w="1487" h="1482" extrusionOk="0">
                  <a:moveTo>
                    <a:pt x="744" y="0"/>
                  </a:moveTo>
                  <a:cubicBezTo>
                    <a:pt x="336" y="0"/>
                    <a:pt x="1" y="331"/>
                    <a:pt x="1" y="739"/>
                  </a:cubicBezTo>
                  <a:cubicBezTo>
                    <a:pt x="1" y="1150"/>
                    <a:pt x="336" y="1481"/>
                    <a:pt x="744" y="1481"/>
                  </a:cubicBezTo>
                  <a:cubicBezTo>
                    <a:pt x="1155" y="1481"/>
                    <a:pt x="1486" y="1150"/>
                    <a:pt x="1486" y="739"/>
                  </a:cubicBezTo>
                  <a:cubicBezTo>
                    <a:pt x="1486" y="331"/>
                    <a:pt x="1155" y="0"/>
                    <a:pt x="744" y="0"/>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9"/>
            <p:cNvSpPr/>
            <p:nvPr/>
          </p:nvSpPr>
          <p:spPr>
            <a:xfrm rot="-477401">
              <a:off x="1840598" y="3851890"/>
              <a:ext cx="199621" cy="199621"/>
            </a:xfrm>
            <a:custGeom>
              <a:avLst/>
              <a:gdLst/>
              <a:ahLst/>
              <a:cxnLst/>
              <a:rect l="l" t="t" r="r" b="b"/>
              <a:pathLst>
                <a:path w="1555" h="1555" extrusionOk="0">
                  <a:moveTo>
                    <a:pt x="778" y="73"/>
                  </a:moveTo>
                  <a:cubicBezTo>
                    <a:pt x="1168" y="73"/>
                    <a:pt x="1486" y="387"/>
                    <a:pt x="1486" y="778"/>
                  </a:cubicBezTo>
                  <a:cubicBezTo>
                    <a:pt x="1486" y="1168"/>
                    <a:pt x="1168" y="1486"/>
                    <a:pt x="778" y="1486"/>
                  </a:cubicBezTo>
                  <a:cubicBezTo>
                    <a:pt x="387" y="1486"/>
                    <a:pt x="73" y="1168"/>
                    <a:pt x="73" y="778"/>
                  </a:cubicBezTo>
                  <a:cubicBezTo>
                    <a:pt x="73" y="387"/>
                    <a:pt x="387" y="73"/>
                    <a:pt x="778" y="73"/>
                  </a:cubicBezTo>
                  <a:close/>
                  <a:moveTo>
                    <a:pt x="778" y="1"/>
                  </a:moveTo>
                  <a:cubicBezTo>
                    <a:pt x="349" y="1"/>
                    <a:pt x="1" y="349"/>
                    <a:pt x="1" y="778"/>
                  </a:cubicBezTo>
                  <a:cubicBezTo>
                    <a:pt x="1" y="1206"/>
                    <a:pt x="349" y="1554"/>
                    <a:pt x="778" y="1554"/>
                  </a:cubicBezTo>
                  <a:cubicBezTo>
                    <a:pt x="1206" y="1554"/>
                    <a:pt x="1554" y="1206"/>
                    <a:pt x="1554" y="778"/>
                  </a:cubicBezTo>
                  <a:cubicBezTo>
                    <a:pt x="1554" y="349"/>
                    <a:pt x="1206" y="1"/>
                    <a:pt x="778"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9"/>
            <p:cNvSpPr/>
            <p:nvPr/>
          </p:nvSpPr>
          <p:spPr>
            <a:xfrm rot="-477401">
              <a:off x="2103853" y="2735509"/>
              <a:ext cx="14249" cy="212073"/>
            </a:xfrm>
            <a:custGeom>
              <a:avLst/>
              <a:gdLst/>
              <a:ahLst/>
              <a:cxnLst/>
              <a:rect l="l" t="t" r="r" b="b"/>
              <a:pathLst>
                <a:path w="111" h="1652" extrusionOk="0">
                  <a:moveTo>
                    <a:pt x="68" y="0"/>
                  </a:moveTo>
                  <a:lnTo>
                    <a:pt x="0" y="5"/>
                  </a:lnTo>
                  <a:cubicBezTo>
                    <a:pt x="34" y="548"/>
                    <a:pt x="38" y="1104"/>
                    <a:pt x="17" y="1652"/>
                  </a:cubicBezTo>
                  <a:lnTo>
                    <a:pt x="89" y="1652"/>
                  </a:lnTo>
                  <a:cubicBezTo>
                    <a:pt x="110" y="1104"/>
                    <a:pt x="102" y="548"/>
                    <a:pt x="68"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9"/>
            <p:cNvSpPr/>
            <p:nvPr/>
          </p:nvSpPr>
          <p:spPr>
            <a:xfrm rot="-477401">
              <a:off x="1531658" y="2469954"/>
              <a:ext cx="45316" cy="213742"/>
            </a:xfrm>
            <a:custGeom>
              <a:avLst/>
              <a:gdLst/>
              <a:ahLst/>
              <a:cxnLst/>
              <a:rect l="l" t="t" r="r" b="b"/>
              <a:pathLst>
                <a:path w="353" h="1665" extrusionOk="0">
                  <a:moveTo>
                    <a:pt x="289" y="1"/>
                  </a:moveTo>
                  <a:cubicBezTo>
                    <a:pt x="106" y="536"/>
                    <a:pt x="9" y="1096"/>
                    <a:pt x="0" y="1665"/>
                  </a:cubicBezTo>
                  <a:lnTo>
                    <a:pt x="68" y="1665"/>
                  </a:lnTo>
                  <a:cubicBezTo>
                    <a:pt x="77" y="1105"/>
                    <a:pt x="174" y="553"/>
                    <a:pt x="353" y="26"/>
                  </a:cubicBezTo>
                  <a:lnTo>
                    <a:pt x="289"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9"/>
            <p:cNvSpPr/>
            <p:nvPr/>
          </p:nvSpPr>
          <p:spPr>
            <a:xfrm rot="-477401">
              <a:off x="2012309" y="2113512"/>
              <a:ext cx="13222" cy="218620"/>
            </a:xfrm>
            <a:custGeom>
              <a:avLst/>
              <a:gdLst/>
              <a:ahLst/>
              <a:cxnLst/>
              <a:rect l="l" t="t" r="r" b="b"/>
              <a:pathLst>
                <a:path w="103" h="1703" extrusionOk="0">
                  <a:moveTo>
                    <a:pt x="18" y="0"/>
                  </a:moveTo>
                  <a:lnTo>
                    <a:pt x="18" y="0"/>
                  </a:lnTo>
                  <a:cubicBezTo>
                    <a:pt x="1" y="565"/>
                    <a:pt x="5" y="1138"/>
                    <a:pt x="31" y="1702"/>
                  </a:cubicBezTo>
                  <a:lnTo>
                    <a:pt x="103" y="1698"/>
                  </a:lnTo>
                  <a:cubicBezTo>
                    <a:pt x="77" y="1138"/>
                    <a:pt x="69" y="565"/>
                    <a:pt x="90" y="5"/>
                  </a:cubicBezTo>
                  <a:lnTo>
                    <a:pt x="18"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9"/>
            <p:cNvSpPr/>
            <p:nvPr/>
          </p:nvSpPr>
          <p:spPr>
            <a:xfrm rot="-477401">
              <a:off x="1557413" y="1931886"/>
              <a:ext cx="16432" cy="85753"/>
            </a:xfrm>
            <a:custGeom>
              <a:avLst/>
              <a:gdLst/>
              <a:ahLst/>
              <a:cxnLst/>
              <a:rect l="l" t="t" r="r" b="b"/>
              <a:pathLst>
                <a:path w="128" h="668" extrusionOk="0">
                  <a:moveTo>
                    <a:pt x="55" y="1"/>
                  </a:moveTo>
                  <a:lnTo>
                    <a:pt x="0" y="659"/>
                  </a:lnTo>
                  <a:lnTo>
                    <a:pt x="72" y="667"/>
                  </a:lnTo>
                  <a:lnTo>
                    <a:pt x="127" y="5"/>
                  </a:lnTo>
                  <a:lnTo>
                    <a:pt x="55"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9"/>
            <p:cNvSpPr/>
            <p:nvPr/>
          </p:nvSpPr>
          <p:spPr>
            <a:xfrm rot="-477401">
              <a:off x="1117421" y="2258117"/>
              <a:ext cx="49680" cy="118360"/>
            </a:xfrm>
            <a:custGeom>
              <a:avLst/>
              <a:gdLst/>
              <a:ahLst/>
              <a:cxnLst/>
              <a:rect l="l" t="t" r="r" b="b"/>
              <a:pathLst>
                <a:path w="387" h="922" extrusionOk="0">
                  <a:moveTo>
                    <a:pt x="319" y="0"/>
                  </a:moveTo>
                  <a:lnTo>
                    <a:pt x="0" y="900"/>
                  </a:lnTo>
                  <a:lnTo>
                    <a:pt x="68" y="922"/>
                  </a:lnTo>
                  <a:lnTo>
                    <a:pt x="387" y="22"/>
                  </a:lnTo>
                  <a:lnTo>
                    <a:pt x="319"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9"/>
            <p:cNvSpPr/>
            <p:nvPr/>
          </p:nvSpPr>
          <p:spPr>
            <a:xfrm rot="-477401">
              <a:off x="1153354" y="3484474"/>
              <a:ext cx="15918" cy="103597"/>
            </a:xfrm>
            <a:custGeom>
              <a:avLst/>
              <a:gdLst/>
              <a:ahLst/>
              <a:cxnLst/>
              <a:rect l="l" t="t" r="r" b="b"/>
              <a:pathLst>
                <a:path w="124" h="807" extrusionOk="0">
                  <a:moveTo>
                    <a:pt x="56" y="0"/>
                  </a:moveTo>
                  <a:lnTo>
                    <a:pt x="1" y="803"/>
                  </a:lnTo>
                  <a:lnTo>
                    <a:pt x="73" y="807"/>
                  </a:lnTo>
                  <a:lnTo>
                    <a:pt x="124" y="5"/>
                  </a:lnTo>
                  <a:lnTo>
                    <a:pt x="56"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9"/>
            <p:cNvSpPr/>
            <p:nvPr/>
          </p:nvSpPr>
          <p:spPr>
            <a:xfrm rot="-477401">
              <a:off x="1261782" y="4034477"/>
              <a:ext cx="40951" cy="143393"/>
            </a:xfrm>
            <a:custGeom>
              <a:avLst/>
              <a:gdLst/>
              <a:ahLst/>
              <a:cxnLst/>
              <a:rect l="l" t="t" r="r" b="b"/>
              <a:pathLst>
                <a:path w="319" h="1117" extrusionOk="0">
                  <a:moveTo>
                    <a:pt x="98" y="0"/>
                  </a:moveTo>
                  <a:cubicBezTo>
                    <a:pt x="0" y="178"/>
                    <a:pt x="64" y="382"/>
                    <a:pt x="128" y="573"/>
                  </a:cubicBezTo>
                  <a:cubicBezTo>
                    <a:pt x="187" y="760"/>
                    <a:pt x="242" y="934"/>
                    <a:pt x="174" y="1087"/>
                  </a:cubicBezTo>
                  <a:lnTo>
                    <a:pt x="238" y="1116"/>
                  </a:lnTo>
                  <a:cubicBezTo>
                    <a:pt x="319" y="938"/>
                    <a:pt x="255" y="743"/>
                    <a:pt x="196" y="552"/>
                  </a:cubicBezTo>
                  <a:cubicBezTo>
                    <a:pt x="132" y="365"/>
                    <a:pt x="77" y="187"/>
                    <a:pt x="162" y="34"/>
                  </a:cubicBezTo>
                  <a:lnTo>
                    <a:pt x="98"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9"/>
            <p:cNvSpPr/>
            <p:nvPr/>
          </p:nvSpPr>
          <p:spPr>
            <a:xfrm rot="-477401">
              <a:off x="2667988" y="2971478"/>
              <a:ext cx="31195" cy="128630"/>
            </a:xfrm>
            <a:custGeom>
              <a:avLst/>
              <a:gdLst/>
              <a:ahLst/>
              <a:cxnLst/>
              <a:rect l="l" t="t" r="r" b="b"/>
              <a:pathLst>
                <a:path w="243" h="1002" extrusionOk="0">
                  <a:moveTo>
                    <a:pt x="179" y="0"/>
                  </a:moveTo>
                  <a:cubicBezTo>
                    <a:pt x="51" y="318"/>
                    <a:pt x="1" y="666"/>
                    <a:pt x="26" y="1002"/>
                  </a:cubicBezTo>
                  <a:lnTo>
                    <a:pt x="94" y="997"/>
                  </a:lnTo>
                  <a:cubicBezTo>
                    <a:pt x="73" y="671"/>
                    <a:pt x="124" y="335"/>
                    <a:pt x="242" y="30"/>
                  </a:cubicBezTo>
                  <a:lnTo>
                    <a:pt x="179"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9"/>
            <p:cNvSpPr/>
            <p:nvPr/>
          </p:nvSpPr>
          <p:spPr>
            <a:xfrm rot="-477401">
              <a:off x="2525252" y="2408120"/>
              <a:ext cx="8858" cy="127090"/>
            </a:xfrm>
            <a:custGeom>
              <a:avLst/>
              <a:gdLst/>
              <a:ahLst/>
              <a:cxnLst/>
              <a:rect l="l" t="t" r="r" b="b"/>
              <a:pathLst>
                <a:path w="69" h="990" extrusionOk="0">
                  <a:moveTo>
                    <a:pt x="0" y="0"/>
                  </a:moveTo>
                  <a:lnTo>
                    <a:pt x="0" y="989"/>
                  </a:lnTo>
                  <a:lnTo>
                    <a:pt x="68" y="989"/>
                  </a:lnTo>
                  <a:lnTo>
                    <a:pt x="68"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9"/>
            <p:cNvSpPr/>
            <p:nvPr/>
          </p:nvSpPr>
          <p:spPr>
            <a:xfrm rot="-477401">
              <a:off x="3022000" y="3301365"/>
              <a:ext cx="9371" cy="127090"/>
            </a:xfrm>
            <a:custGeom>
              <a:avLst/>
              <a:gdLst/>
              <a:ahLst/>
              <a:cxnLst/>
              <a:rect l="l" t="t" r="r" b="b"/>
              <a:pathLst>
                <a:path w="73" h="990" extrusionOk="0">
                  <a:moveTo>
                    <a:pt x="0" y="1"/>
                  </a:moveTo>
                  <a:lnTo>
                    <a:pt x="0" y="990"/>
                  </a:lnTo>
                  <a:lnTo>
                    <a:pt x="73" y="990"/>
                  </a:lnTo>
                  <a:lnTo>
                    <a:pt x="73"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9"/>
            <p:cNvSpPr/>
            <p:nvPr/>
          </p:nvSpPr>
          <p:spPr>
            <a:xfrm rot="-477401">
              <a:off x="1612571" y="3089705"/>
              <a:ext cx="8858" cy="127090"/>
            </a:xfrm>
            <a:custGeom>
              <a:avLst/>
              <a:gdLst/>
              <a:ahLst/>
              <a:cxnLst/>
              <a:rect l="l" t="t" r="r" b="b"/>
              <a:pathLst>
                <a:path w="69" h="990" extrusionOk="0">
                  <a:moveTo>
                    <a:pt x="0" y="0"/>
                  </a:moveTo>
                  <a:lnTo>
                    <a:pt x="0" y="989"/>
                  </a:lnTo>
                  <a:lnTo>
                    <a:pt x="68" y="989"/>
                  </a:lnTo>
                  <a:lnTo>
                    <a:pt x="68"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9"/>
            <p:cNvSpPr/>
            <p:nvPr/>
          </p:nvSpPr>
          <p:spPr>
            <a:xfrm rot="-477401">
              <a:off x="2343037" y="1936809"/>
              <a:ext cx="33377" cy="146731"/>
            </a:xfrm>
            <a:custGeom>
              <a:avLst/>
              <a:gdLst/>
              <a:ahLst/>
              <a:cxnLst/>
              <a:rect l="l" t="t" r="r" b="b"/>
              <a:pathLst>
                <a:path w="260" h="1143" extrusionOk="0">
                  <a:moveTo>
                    <a:pt x="69" y="0"/>
                  </a:moveTo>
                  <a:lnTo>
                    <a:pt x="1" y="21"/>
                  </a:lnTo>
                  <a:cubicBezTo>
                    <a:pt x="99" y="387"/>
                    <a:pt x="162" y="764"/>
                    <a:pt x="188" y="1142"/>
                  </a:cubicBezTo>
                  <a:lnTo>
                    <a:pt x="260" y="1138"/>
                  </a:lnTo>
                  <a:cubicBezTo>
                    <a:pt x="230" y="752"/>
                    <a:pt x="166" y="374"/>
                    <a:pt x="69"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29"/>
          <p:cNvGrpSpPr/>
          <p:nvPr/>
        </p:nvGrpSpPr>
        <p:grpSpPr>
          <a:xfrm flipH="1">
            <a:off x="-471968" y="2845524"/>
            <a:ext cx="1939581" cy="2493344"/>
            <a:chOff x="7251969" y="2684746"/>
            <a:chExt cx="1973727" cy="2536980"/>
          </a:xfrm>
        </p:grpSpPr>
        <p:sp>
          <p:nvSpPr>
            <p:cNvPr id="2612" name="Google Shape;2612;p29"/>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9"/>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9"/>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9"/>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9"/>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9"/>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9"/>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9"/>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9"/>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9"/>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9"/>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9"/>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9"/>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9"/>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9"/>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9"/>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9"/>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9"/>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9"/>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9"/>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9"/>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9"/>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9"/>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9"/>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9"/>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9"/>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9"/>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9"/>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9"/>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9"/>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9"/>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9"/>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9"/>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9"/>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9"/>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9"/>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9"/>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9"/>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9"/>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1" name="Google Shape;2651;p29"/>
          <p:cNvSpPr/>
          <p:nvPr/>
        </p:nvSpPr>
        <p:spPr>
          <a:xfrm>
            <a:off x="5516367" y="427423"/>
            <a:ext cx="120267" cy="114037"/>
          </a:xfrm>
          <a:custGeom>
            <a:avLst/>
            <a:gdLst/>
            <a:ahLst/>
            <a:cxnLst/>
            <a:rect l="l" t="t" r="r" b="b"/>
            <a:pathLst>
              <a:path w="637" h="604" extrusionOk="0">
                <a:moveTo>
                  <a:pt x="327" y="1"/>
                </a:moveTo>
                <a:cubicBezTo>
                  <a:pt x="153" y="1"/>
                  <a:pt x="34" y="124"/>
                  <a:pt x="17" y="310"/>
                </a:cubicBezTo>
                <a:cubicBezTo>
                  <a:pt x="0" y="480"/>
                  <a:pt x="153" y="603"/>
                  <a:pt x="327" y="603"/>
                </a:cubicBezTo>
                <a:cubicBezTo>
                  <a:pt x="501" y="603"/>
                  <a:pt x="637" y="463"/>
                  <a:pt x="637" y="289"/>
                </a:cubicBezTo>
                <a:cubicBezTo>
                  <a:pt x="637" y="119"/>
                  <a:pt x="501" y="1"/>
                  <a:pt x="327" y="1"/>
                </a:cubicBezTo>
                <a:close/>
              </a:path>
            </a:pathLst>
          </a:custGeom>
          <a:solidFill>
            <a:srgbClr val="FFFFFF">
              <a:alpha val="7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9"/>
          <p:cNvSpPr/>
          <p:nvPr/>
        </p:nvSpPr>
        <p:spPr>
          <a:xfrm>
            <a:off x="8446944" y="488697"/>
            <a:ext cx="251107" cy="236570"/>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9"/>
          <p:cNvSpPr/>
          <p:nvPr/>
        </p:nvSpPr>
        <p:spPr>
          <a:xfrm rot="2165791">
            <a:off x="682359" y="584645"/>
            <a:ext cx="189933" cy="178531"/>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FFFFFF">
              <a:alpha val="7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9"/>
          <p:cNvSpPr/>
          <p:nvPr/>
        </p:nvSpPr>
        <p:spPr>
          <a:xfrm rot="2165791">
            <a:off x="923316" y="435844"/>
            <a:ext cx="116720" cy="109669"/>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9"/>
          <p:cNvSpPr/>
          <p:nvPr/>
        </p:nvSpPr>
        <p:spPr>
          <a:xfrm>
            <a:off x="571488" y="203351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9"/>
          <p:cNvSpPr/>
          <p:nvPr/>
        </p:nvSpPr>
        <p:spPr>
          <a:xfrm>
            <a:off x="8491586" y="264291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9"/>
          <p:cNvSpPr/>
          <p:nvPr/>
        </p:nvSpPr>
        <p:spPr>
          <a:xfrm>
            <a:off x="8038161" y="335941"/>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98727E5E-D72C-FC5B-FF52-C4033F2CA70E}"/>
              </a:ext>
            </a:extLst>
          </p:cNvPr>
          <p:cNvSpPr txBox="1"/>
          <p:nvPr/>
        </p:nvSpPr>
        <p:spPr>
          <a:xfrm>
            <a:off x="-627233" y="5309400"/>
            <a:ext cx="6072068" cy="107722"/>
          </a:xfrm>
          <a:prstGeom prst="rect">
            <a:avLst/>
          </a:prstGeom>
          <a:noFill/>
        </p:spPr>
        <p:txBody>
          <a:bodyPr wrap="square">
            <a:spAutoFit/>
          </a:bodyPr>
          <a:lstStyle/>
          <a:p>
            <a:r>
              <a:rPr lang="en-US" sz="100" dirty="0">
                <a:solidFill>
                  <a:srgbClr val="525252"/>
                </a:solidFill>
              </a:rPr>
              <a:t>sameh218767</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45"/>
        <p:cNvGrpSpPr/>
        <p:nvPr/>
      </p:nvGrpSpPr>
      <p:grpSpPr>
        <a:xfrm>
          <a:off x="0" y="0"/>
          <a:ext cx="0" cy="0"/>
          <a:chOff x="0" y="0"/>
          <a:chExt cx="0" cy="0"/>
        </a:xfrm>
      </p:grpSpPr>
      <p:grpSp>
        <p:nvGrpSpPr>
          <p:cNvPr id="3546" name="Google Shape;3546;p35"/>
          <p:cNvGrpSpPr/>
          <p:nvPr/>
        </p:nvGrpSpPr>
        <p:grpSpPr>
          <a:xfrm rot="-168735">
            <a:off x="3219973" y="3184849"/>
            <a:ext cx="2665736" cy="1596853"/>
            <a:chOff x="2477366" y="1887739"/>
            <a:chExt cx="3245399" cy="1655901"/>
          </a:xfrm>
        </p:grpSpPr>
        <p:grpSp>
          <p:nvGrpSpPr>
            <p:cNvPr id="3547" name="Google Shape;3547;p35"/>
            <p:cNvGrpSpPr/>
            <p:nvPr/>
          </p:nvGrpSpPr>
          <p:grpSpPr>
            <a:xfrm flipH="1">
              <a:off x="2477366" y="2494316"/>
              <a:ext cx="3131530" cy="675216"/>
              <a:chOff x="1433613" y="-3013725"/>
              <a:chExt cx="10345327" cy="2187999"/>
            </a:xfrm>
          </p:grpSpPr>
          <p:sp>
            <p:nvSpPr>
              <p:cNvPr id="3548" name="Google Shape;3548;p35"/>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5"/>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5"/>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5"/>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5"/>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35"/>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5"/>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5"/>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5"/>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5"/>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35"/>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5"/>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0" name="Google Shape;3560;p35"/>
            <p:cNvGrpSpPr/>
            <p:nvPr/>
          </p:nvGrpSpPr>
          <p:grpSpPr>
            <a:xfrm rot="170261">
              <a:off x="2555524" y="1965404"/>
              <a:ext cx="3152812" cy="664532"/>
              <a:chOff x="3477182" y="2736578"/>
              <a:chExt cx="1792025" cy="382625"/>
            </a:xfrm>
          </p:grpSpPr>
          <p:sp>
            <p:nvSpPr>
              <p:cNvPr id="3561" name="Google Shape;3561;p35"/>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62" name="Google Shape;3562;p35"/>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63" name="Google Shape;3563;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64" name="Google Shape;3564;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65" name="Google Shape;3565;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66" name="Google Shape;3566;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67" name="Google Shape;3567;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568" name="Google Shape;3568;p35"/>
            <p:cNvGrpSpPr/>
            <p:nvPr/>
          </p:nvGrpSpPr>
          <p:grpSpPr>
            <a:xfrm rot="170261">
              <a:off x="2556064" y="2801442"/>
              <a:ext cx="3152812" cy="664532"/>
              <a:chOff x="3477025" y="2726700"/>
              <a:chExt cx="1792025" cy="382625"/>
            </a:xfrm>
          </p:grpSpPr>
          <p:sp>
            <p:nvSpPr>
              <p:cNvPr id="3569" name="Google Shape;3569;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70" name="Google Shape;3570;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71" name="Google Shape;3571;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72" name="Google Shape;3572;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73" name="Google Shape;3573;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74" name="Google Shape;3574;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75" name="Google Shape;3575;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76" name="Google Shape;3576;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577" name="Google Shape;3577;p35"/>
          <p:cNvGrpSpPr/>
          <p:nvPr/>
        </p:nvGrpSpPr>
        <p:grpSpPr>
          <a:xfrm rot="103653" flipH="1">
            <a:off x="464306" y="3158447"/>
            <a:ext cx="2691335" cy="1613371"/>
            <a:chOff x="2477366" y="1870588"/>
            <a:chExt cx="3245399" cy="1673052"/>
          </a:xfrm>
        </p:grpSpPr>
        <p:grpSp>
          <p:nvGrpSpPr>
            <p:cNvPr id="3578" name="Google Shape;3578;p35"/>
            <p:cNvGrpSpPr/>
            <p:nvPr/>
          </p:nvGrpSpPr>
          <p:grpSpPr>
            <a:xfrm flipH="1">
              <a:off x="2477366" y="2494316"/>
              <a:ext cx="3131530" cy="675216"/>
              <a:chOff x="1433613" y="-3013725"/>
              <a:chExt cx="10345327" cy="2187999"/>
            </a:xfrm>
          </p:grpSpPr>
          <p:sp>
            <p:nvSpPr>
              <p:cNvPr id="3579" name="Google Shape;3579;p35"/>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5"/>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5"/>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5"/>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35"/>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35"/>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5"/>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5"/>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5"/>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5"/>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5"/>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5"/>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35"/>
            <p:cNvGrpSpPr/>
            <p:nvPr/>
          </p:nvGrpSpPr>
          <p:grpSpPr>
            <a:xfrm rot="170261">
              <a:off x="2556064" y="1948254"/>
              <a:ext cx="3152812" cy="664532"/>
              <a:chOff x="3477025" y="2726700"/>
              <a:chExt cx="1792025" cy="382625"/>
            </a:xfrm>
          </p:grpSpPr>
          <p:sp>
            <p:nvSpPr>
              <p:cNvPr id="3592" name="Google Shape;3592;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93" name="Google Shape;3593;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94" name="Google Shape;3594;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95" name="Google Shape;3595;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96" name="Google Shape;3596;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97" name="Google Shape;3597;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98" name="Google Shape;3598;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99" name="Google Shape;3599;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600" name="Google Shape;3600;p35"/>
            <p:cNvGrpSpPr/>
            <p:nvPr/>
          </p:nvGrpSpPr>
          <p:grpSpPr>
            <a:xfrm rot="170261">
              <a:off x="2556064" y="2801442"/>
              <a:ext cx="3152812" cy="664532"/>
              <a:chOff x="3477025" y="2726700"/>
              <a:chExt cx="1792025" cy="382625"/>
            </a:xfrm>
          </p:grpSpPr>
          <p:sp>
            <p:nvSpPr>
              <p:cNvPr id="3601" name="Google Shape;3601;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02" name="Google Shape;3602;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03" name="Google Shape;3603;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04" name="Google Shape;3604;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05" name="Google Shape;3605;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06" name="Google Shape;3606;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07" name="Google Shape;3607;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08" name="Google Shape;3608;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609" name="Google Shape;3609;p35"/>
          <p:cNvGrpSpPr/>
          <p:nvPr/>
        </p:nvGrpSpPr>
        <p:grpSpPr>
          <a:xfrm rot="104456" flipH="1">
            <a:off x="5949975" y="3158936"/>
            <a:ext cx="2692003" cy="1613349"/>
            <a:chOff x="2477366" y="1870588"/>
            <a:chExt cx="3245399" cy="1673052"/>
          </a:xfrm>
        </p:grpSpPr>
        <p:grpSp>
          <p:nvGrpSpPr>
            <p:cNvPr id="3610" name="Google Shape;3610;p35"/>
            <p:cNvGrpSpPr/>
            <p:nvPr/>
          </p:nvGrpSpPr>
          <p:grpSpPr>
            <a:xfrm flipH="1">
              <a:off x="2477366" y="2494316"/>
              <a:ext cx="3131530" cy="675216"/>
              <a:chOff x="1433613" y="-3013725"/>
              <a:chExt cx="10345327" cy="2187999"/>
            </a:xfrm>
          </p:grpSpPr>
          <p:sp>
            <p:nvSpPr>
              <p:cNvPr id="3611" name="Google Shape;3611;p35"/>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5"/>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5"/>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35"/>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35"/>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35"/>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35"/>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35"/>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35"/>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35"/>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5"/>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5"/>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3" name="Google Shape;3623;p35"/>
            <p:cNvGrpSpPr/>
            <p:nvPr/>
          </p:nvGrpSpPr>
          <p:grpSpPr>
            <a:xfrm rot="170261">
              <a:off x="2556064" y="1948254"/>
              <a:ext cx="3152812" cy="664532"/>
              <a:chOff x="3477025" y="2726700"/>
              <a:chExt cx="1792025" cy="382625"/>
            </a:xfrm>
          </p:grpSpPr>
          <p:sp>
            <p:nvSpPr>
              <p:cNvPr id="3624" name="Google Shape;3624;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25" name="Google Shape;3625;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26" name="Google Shape;3626;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27" name="Google Shape;3627;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28" name="Google Shape;3628;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29" name="Google Shape;3629;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30" name="Google Shape;3630;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31" name="Google Shape;3631;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632" name="Google Shape;3632;p35"/>
            <p:cNvGrpSpPr/>
            <p:nvPr/>
          </p:nvGrpSpPr>
          <p:grpSpPr>
            <a:xfrm rot="170261">
              <a:off x="2556064" y="2801442"/>
              <a:ext cx="3152812" cy="664532"/>
              <a:chOff x="3477025" y="2726700"/>
              <a:chExt cx="1792025" cy="382625"/>
            </a:xfrm>
          </p:grpSpPr>
          <p:sp>
            <p:nvSpPr>
              <p:cNvPr id="3633" name="Google Shape;3633;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34" name="Google Shape;3634;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35" name="Google Shape;3635;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36" name="Google Shape;3636;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37" name="Google Shape;3637;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38" name="Google Shape;3638;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39" name="Google Shape;3639;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40" name="Google Shape;3640;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641" name="Google Shape;3641;p35"/>
          <p:cNvGrpSpPr/>
          <p:nvPr/>
        </p:nvGrpSpPr>
        <p:grpSpPr>
          <a:xfrm rot="168735" flipH="1">
            <a:off x="3239123" y="1644186"/>
            <a:ext cx="2665736" cy="1596853"/>
            <a:chOff x="2477366" y="1887739"/>
            <a:chExt cx="3245399" cy="1655901"/>
          </a:xfrm>
        </p:grpSpPr>
        <p:grpSp>
          <p:nvGrpSpPr>
            <p:cNvPr id="3642" name="Google Shape;3642;p35"/>
            <p:cNvGrpSpPr/>
            <p:nvPr/>
          </p:nvGrpSpPr>
          <p:grpSpPr>
            <a:xfrm flipH="1">
              <a:off x="2477366" y="2494316"/>
              <a:ext cx="3131530" cy="675216"/>
              <a:chOff x="1433613" y="-3013725"/>
              <a:chExt cx="10345327" cy="2187999"/>
            </a:xfrm>
          </p:grpSpPr>
          <p:sp>
            <p:nvSpPr>
              <p:cNvPr id="3643" name="Google Shape;3643;p35"/>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5"/>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5"/>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5"/>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5"/>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5"/>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5"/>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5"/>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5"/>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5"/>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5"/>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5"/>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5" name="Google Shape;3655;p35"/>
            <p:cNvGrpSpPr/>
            <p:nvPr/>
          </p:nvGrpSpPr>
          <p:grpSpPr>
            <a:xfrm rot="170261">
              <a:off x="2555524" y="1965404"/>
              <a:ext cx="3152812" cy="664532"/>
              <a:chOff x="3477182" y="2736578"/>
              <a:chExt cx="1792025" cy="382625"/>
            </a:xfrm>
          </p:grpSpPr>
          <p:sp>
            <p:nvSpPr>
              <p:cNvPr id="3656" name="Google Shape;3656;p35"/>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57" name="Google Shape;3657;p35"/>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58" name="Google Shape;3658;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59" name="Google Shape;3659;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0" name="Google Shape;3660;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1" name="Google Shape;3661;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2" name="Google Shape;3662;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663" name="Google Shape;3663;p35"/>
            <p:cNvGrpSpPr/>
            <p:nvPr/>
          </p:nvGrpSpPr>
          <p:grpSpPr>
            <a:xfrm rot="170261">
              <a:off x="2556064" y="2801442"/>
              <a:ext cx="3152812" cy="664532"/>
              <a:chOff x="3477025" y="2726700"/>
              <a:chExt cx="1792025" cy="382625"/>
            </a:xfrm>
          </p:grpSpPr>
          <p:sp>
            <p:nvSpPr>
              <p:cNvPr id="3664" name="Google Shape;3664;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5" name="Google Shape;3665;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6" name="Google Shape;3666;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7" name="Google Shape;3667;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8" name="Google Shape;3668;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9" name="Google Shape;3669;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70" name="Google Shape;3670;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71" name="Google Shape;3671;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672" name="Google Shape;3672;p35"/>
          <p:cNvGrpSpPr/>
          <p:nvPr/>
        </p:nvGrpSpPr>
        <p:grpSpPr>
          <a:xfrm rot="-103653">
            <a:off x="5969192" y="1617785"/>
            <a:ext cx="2691335" cy="1613371"/>
            <a:chOff x="2477366" y="1870588"/>
            <a:chExt cx="3245399" cy="1673052"/>
          </a:xfrm>
        </p:grpSpPr>
        <p:grpSp>
          <p:nvGrpSpPr>
            <p:cNvPr id="3673" name="Google Shape;3673;p35"/>
            <p:cNvGrpSpPr/>
            <p:nvPr/>
          </p:nvGrpSpPr>
          <p:grpSpPr>
            <a:xfrm flipH="1">
              <a:off x="2477366" y="2494316"/>
              <a:ext cx="3131530" cy="675216"/>
              <a:chOff x="1433613" y="-3013725"/>
              <a:chExt cx="10345327" cy="2187999"/>
            </a:xfrm>
          </p:grpSpPr>
          <p:sp>
            <p:nvSpPr>
              <p:cNvPr id="3674" name="Google Shape;3674;p35"/>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5"/>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5"/>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5"/>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5"/>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5"/>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5"/>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5"/>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5"/>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5"/>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5"/>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5"/>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35"/>
            <p:cNvGrpSpPr/>
            <p:nvPr/>
          </p:nvGrpSpPr>
          <p:grpSpPr>
            <a:xfrm rot="170261">
              <a:off x="2556064" y="1948254"/>
              <a:ext cx="3152812" cy="664532"/>
              <a:chOff x="3477025" y="2726700"/>
              <a:chExt cx="1792025" cy="382625"/>
            </a:xfrm>
          </p:grpSpPr>
          <p:sp>
            <p:nvSpPr>
              <p:cNvPr id="3687" name="Google Shape;3687;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88" name="Google Shape;3688;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89" name="Google Shape;3689;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0" name="Google Shape;3690;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1" name="Google Shape;3691;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2" name="Google Shape;3692;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3" name="Google Shape;3693;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4" name="Google Shape;3694;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695" name="Google Shape;3695;p35"/>
            <p:cNvGrpSpPr/>
            <p:nvPr/>
          </p:nvGrpSpPr>
          <p:grpSpPr>
            <a:xfrm rot="170261">
              <a:off x="2556064" y="2801442"/>
              <a:ext cx="3152812" cy="664532"/>
              <a:chOff x="3477025" y="2726700"/>
              <a:chExt cx="1792025" cy="382625"/>
            </a:xfrm>
          </p:grpSpPr>
          <p:sp>
            <p:nvSpPr>
              <p:cNvPr id="3696" name="Google Shape;3696;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7" name="Google Shape;3697;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8" name="Google Shape;3698;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9" name="Google Shape;3699;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0" name="Google Shape;3700;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1" name="Google Shape;3701;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2" name="Google Shape;3702;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3" name="Google Shape;3703;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704" name="Google Shape;3704;p35"/>
          <p:cNvGrpSpPr/>
          <p:nvPr/>
        </p:nvGrpSpPr>
        <p:grpSpPr>
          <a:xfrm rot="-104456">
            <a:off x="482854" y="1618273"/>
            <a:ext cx="2692003" cy="1613349"/>
            <a:chOff x="2477366" y="1870588"/>
            <a:chExt cx="3245399" cy="1673052"/>
          </a:xfrm>
        </p:grpSpPr>
        <p:grpSp>
          <p:nvGrpSpPr>
            <p:cNvPr id="3705" name="Google Shape;3705;p35"/>
            <p:cNvGrpSpPr/>
            <p:nvPr/>
          </p:nvGrpSpPr>
          <p:grpSpPr>
            <a:xfrm flipH="1">
              <a:off x="2477366" y="2494316"/>
              <a:ext cx="3131530" cy="675216"/>
              <a:chOff x="1433613" y="-3013725"/>
              <a:chExt cx="10345327" cy="2187999"/>
            </a:xfrm>
          </p:grpSpPr>
          <p:sp>
            <p:nvSpPr>
              <p:cNvPr id="3706" name="Google Shape;3706;p35"/>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5"/>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5"/>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5"/>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5"/>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5"/>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5"/>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5"/>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5"/>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5"/>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5"/>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5"/>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35"/>
            <p:cNvGrpSpPr/>
            <p:nvPr/>
          </p:nvGrpSpPr>
          <p:grpSpPr>
            <a:xfrm rot="170261">
              <a:off x="2556064" y="1948254"/>
              <a:ext cx="3152812" cy="664532"/>
              <a:chOff x="3477025" y="2726700"/>
              <a:chExt cx="1792025" cy="382625"/>
            </a:xfrm>
          </p:grpSpPr>
          <p:sp>
            <p:nvSpPr>
              <p:cNvPr id="3719" name="Google Shape;3719;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0" name="Google Shape;3720;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1" name="Google Shape;3721;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2" name="Google Shape;3722;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3" name="Google Shape;3723;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4" name="Google Shape;3724;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5" name="Google Shape;3725;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6" name="Google Shape;3726;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727" name="Google Shape;3727;p35"/>
            <p:cNvGrpSpPr/>
            <p:nvPr/>
          </p:nvGrpSpPr>
          <p:grpSpPr>
            <a:xfrm rot="170261">
              <a:off x="2556064" y="2801442"/>
              <a:ext cx="3152812" cy="664532"/>
              <a:chOff x="3477025" y="2726700"/>
              <a:chExt cx="1792025" cy="382625"/>
            </a:xfrm>
          </p:grpSpPr>
          <p:sp>
            <p:nvSpPr>
              <p:cNvPr id="3728" name="Google Shape;3728;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9" name="Google Shape;3729;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0" name="Google Shape;3730;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1" name="Google Shape;3731;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2" name="Google Shape;3732;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3" name="Google Shape;3733;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4" name="Google Shape;3734;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5" name="Google Shape;3735;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736" name="Google Shape;3736;p35"/>
          <p:cNvGrpSpPr/>
          <p:nvPr/>
        </p:nvGrpSpPr>
        <p:grpSpPr>
          <a:xfrm rot="-72251">
            <a:off x="1352858" y="365664"/>
            <a:ext cx="6438017" cy="1069171"/>
            <a:chOff x="3477025" y="2726700"/>
            <a:chExt cx="1792025" cy="382625"/>
          </a:xfrm>
        </p:grpSpPr>
        <p:sp>
          <p:nvSpPr>
            <p:cNvPr id="3737" name="Google Shape;3737;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5" name="Google Shape;3745;p35"/>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Objectives and </a:t>
            </a:r>
            <a:r>
              <a:rPr lang="en" dirty="0">
                <a:solidFill>
                  <a:schemeClr val="accent5"/>
                </a:solidFill>
              </a:rPr>
              <a:t>Features</a:t>
            </a:r>
            <a:endParaRPr dirty="0">
              <a:solidFill>
                <a:schemeClr val="accent5"/>
              </a:solidFill>
            </a:endParaRPr>
          </a:p>
        </p:txBody>
      </p:sp>
      <p:sp>
        <p:nvSpPr>
          <p:cNvPr id="3746" name="Google Shape;3746;p35"/>
          <p:cNvSpPr txBox="1">
            <a:spLocks noGrp="1"/>
          </p:cNvSpPr>
          <p:nvPr>
            <p:ph type="subTitle" idx="1"/>
          </p:nvPr>
        </p:nvSpPr>
        <p:spPr>
          <a:xfrm>
            <a:off x="597947" y="2061744"/>
            <a:ext cx="2330700" cy="6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Use SLAM to allow our bots to create and map our environment.</a:t>
            </a:r>
            <a:endParaRPr dirty="0"/>
          </a:p>
        </p:txBody>
      </p:sp>
      <p:sp>
        <p:nvSpPr>
          <p:cNvPr id="3748" name="Google Shape;3748;p35"/>
          <p:cNvSpPr txBox="1">
            <a:spLocks noGrp="1"/>
          </p:cNvSpPr>
          <p:nvPr>
            <p:ph type="subTitle" idx="3"/>
          </p:nvPr>
        </p:nvSpPr>
        <p:spPr>
          <a:xfrm>
            <a:off x="3390350" y="1841310"/>
            <a:ext cx="2330700" cy="6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Implement a dynamic environment using A* and Dijkstra’s algorithms with multi-agents </a:t>
            </a:r>
            <a:endParaRPr dirty="0"/>
          </a:p>
        </p:txBody>
      </p:sp>
      <p:sp>
        <p:nvSpPr>
          <p:cNvPr id="3750" name="Google Shape;3750;p35"/>
          <p:cNvSpPr txBox="1">
            <a:spLocks noGrp="1"/>
          </p:cNvSpPr>
          <p:nvPr>
            <p:ph type="subTitle" idx="5"/>
          </p:nvPr>
        </p:nvSpPr>
        <p:spPr>
          <a:xfrm>
            <a:off x="6147027" y="1981414"/>
            <a:ext cx="2364582" cy="6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t>Allow agents to </a:t>
            </a:r>
            <a:r>
              <a:rPr lang="en-US" sz="1200" dirty="0"/>
              <a:t>navigate and evade dynamic and static obstacles in the most efficient manner possible. </a:t>
            </a:r>
            <a:endParaRPr sz="1200" dirty="0"/>
          </a:p>
        </p:txBody>
      </p:sp>
      <p:sp>
        <p:nvSpPr>
          <p:cNvPr id="3752" name="Google Shape;3752;p35"/>
          <p:cNvSpPr txBox="1">
            <a:spLocks noGrp="1"/>
          </p:cNvSpPr>
          <p:nvPr>
            <p:ph type="subTitle" idx="7"/>
          </p:nvPr>
        </p:nvSpPr>
        <p:spPr>
          <a:xfrm flipH="1">
            <a:off x="6163968" y="3335408"/>
            <a:ext cx="2330700" cy="110553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Implement prioritization of coins by creating the path around them based on value.</a:t>
            </a:r>
          </a:p>
        </p:txBody>
      </p:sp>
      <p:sp>
        <p:nvSpPr>
          <p:cNvPr id="3754" name="Google Shape;3754;p35"/>
          <p:cNvSpPr txBox="1">
            <a:spLocks noGrp="1"/>
          </p:cNvSpPr>
          <p:nvPr>
            <p:ph type="subTitle" idx="9"/>
          </p:nvPr>
        </p:nvSpPr>
        <p:spPr>
          <a:xfrm flipH="1">
            <a:off x="3430896" y="3441533"/>
            <a:ext cx="2330700" cy="6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t>Create a communication protocol between the agents to divide, prioritize and gather all coins in the map.</a:t>
            </a:r>
            <a:endParaRPr sz="1200" dirty="0"/>
          </a:p>
        </p:txBody>
      </p:sp>
      <p:sp>
        <p:nvSpPr>
          <p:cNvPr id="3756" name="Google Shape;3756;p35"/>
          <p:cNvSpPr txBox="1">
            <a:spLocks noGrp="1"/>
          </p:cNvSpPr>
          <p:nvPr>
            <p:ph type="subTitle" idx="14"/>
          </p:nvPr>
        </p:nvSpPr>
        <p:spPr>
          <a:xfrm flipH="1">
            <a:off x="653578" y="3366944"/>
            <a:ext cx="2330700" cy="6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Handle dynamic obstacles in real-time through the logic of our algorithms.</a:t>
            </a:r>
            <a:endParaRPr dirty="0"/>
          </a:p>
        </p:txBody>
      </p:sp>
      <p:sp>
        <p:nvSpPr>
          <p:cNvPr id="3758" name="Google Shape;3758;p35"/>
          <p:cNvSpPr/>
          <p:nvPr/>
        </p:nvSpPr>
        <p:spPr>
          <a:xfrm>
            <a:off x="763978" y="378916"/>
            <a:ext cx="161824" cy="152465"/>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5"/>
          <p:cNvSpPr/>
          <p:nvPr/>
        </p:nvSpPr>
        <p:spPr>
          <a:xfrm>
            <a:off x="8055801" y="96701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FFFFFF">
              <a:alpha val="7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5"/>
          <p:cNvSpPr/>
          <p:nvPr/>
        </p:nvSpPr>
        <p:spPr>
          <a:xfrm rot="5161232" flipH="1">
            <a:off x="8230326" y="702509"/>
            <a:ext cx="110121" cy="86491"/>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9ACBF2E-4CC4-C775-4FBB-557845D8F03A}"/>
              </a:ext>
            </a:extLst>
          </p:cNvPr>
          <p:cNvSpPr txBox="1"/>
          <p:nvPr/>
        </p:nvSpPr>
        <p:spPr>
          <a:xfrm>
            <a:off x="-627233" y="5309400"/>
            <a:ext cx="6072068" cy="107722"/>
          </a:xfrm>
          <a:prstGeom prst="rect">
            <a:avLst/>
          </a:prstGeom>
          <a:noFill/>
        </p:spPr>
        <p:txBody>
          <a:bodyPr wrap="square">
            <a:spAutoFit/>
          </a:bodyPr>
          <a:lstStyle/>
          <a:p>
            <a:r>
              <a:rPr lang="en-US" sz="100" dirty="0">
                <a:solidFill>
                  <a:srgbClr val="525252"/>
                </a:solidFill>
              </a:rPr>
              <a:t>sameh218767</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03"/>
        <p:cNvGrpSpPr/>
        <p:nvPr/>
      </p:nvGrpSpPr>
      <p:grpSpPr>
        <a:xfrm>
          <a:off x="0" y="0"/>
          <a:ext cx="0" cy="0"/>
          <a:chOff x="0" y="0"/>
          <a:chExt cx="0" cy="0"/>
        </a:xfrm>
      </p:grpSpPr>
      <p:grpSp>
        <p:nvGrpSpPr>
          <p:cNvPr id="3104" name="Google Shape;3104;p33"/>
          <p:cNvGrpSpPr/>
          <p:nvPr/>
        </p:nvGrpSpPr>
        <p:grpSpPr>
          <a:xfrm rot="234712" flipH="1">
            <a:off x="3237612" y="2470389"/>
            <a:ext cx="2668743" cy="2226176"/>
            <a:chOff x="2477366" y="1887739"/>
            <a:chExt cx="3245399" cy="1655901"/>
          </a:xfrm>
        </p:grpSpPr>
        <p:grpSp>
          <p:nvGrpSpPr>
            <p:cNvPr id="3105" name="Google Shape;3105;p33"/>
            <p:cNvGrpSpPr/>
            <p:nvPr/>
          </p:nvGrpSpPr>
          <p:grpSpPr>
            <a:xfrm flipH="1">
              <a:off x="2477366" y="2494316"/>
              <a:ext cx="3131530" cy="675216"/>
              <a:chOff x="1433613" y="-3013725"/>
              <a:chExt cx="10345327" cy="2187999"/>
            </a:xfrm>
          </p:grpSpPr>
          <p:sp>
            <p:nvSpPr>
              <p:cNvPr id="3106" name="Google Shape;3106;p33"/>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3"/>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3"/>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3"/>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3"/>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3"/>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3"/>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3"/>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3"/>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3"/>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3"/>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3"/>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8" name="Google Shape;3118;p33"/>
            <p:cNvGrpSpPr/>
            <p:nvPr/>
          </p:nvGrpSpPr>
          <p:grpSpPr>
            <a:xfrm rot="170261">
              <a:off x="2555524" y="1965404"/>
              <a:ext cx="3152812" cy="664532"/>
              <a:chOff x="3477182" y="2736578"/>
              <a:chExt cx="1792025" cy="382625"/>
            </a:xfrm>
          </p:grpSpPr>
          <p:sp>
            <p:nvSpPr>
              <p:cNvPr id="3119" name="Google Shape;3119;p33"/>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0" name="Google Shape;3120;p33"/>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1" name="Google Shape;3121;p33"/>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2" name="Google Shape;3122;p33"/>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3" name="Google Shape;3123;p33"/>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4" name="Google Shape;3124;p33"/>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5" name="Google Shape;3125;p33"/>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126" name="Google Shape;3126;p33"/>
            <p:cNvGrpSpPr/>
            <p:nvPr/>
          </p:nvGrpSpPr>
          <p:grpSpPr>
            <a:xfrm rot="170261">
              <a:off x="2556064" y="2801442"/>
              <a:ext cx="3152812" cy="664532"/>
              <a:chOff x="3477025" y="2726700"/>
              <a:chExt cx="1792025" cy="382625"/>
            </a:xfrm>
          </p:grpSpPr>
          <p:sp>
            <p:nvSpPr>
              <p:cNvPr id="3127" name="Google Shape;3127;p33"/>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8" name="Google Shape;3128;p33"/>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9" name="Google Shape;3129;p33"/>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30" name="Google Shape;3130;p33"/>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31" name="Google Shape;3131;p33"/>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32" name="Google Shape;3132;p33"/>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33" name="Google Shape;3133;p33"/>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34" name="Google Shape;3134;p33"/>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135" name="Google Shape;3135;p33"/>
          <p:cNvGrpSpPr/>
          <p:nvPr/>
        </p:nvGrpSpPr>
        <p:grpSpPr>
          <a:xfrm rot="-144243">
            <a:off x="5968611" y="2432847"/>
            <a:ext cx="2692481" cy="2249884"/>
            <a:chOff x="2477366" y="1870588"/>
            <a:chExt cx="3245399" cy="1673052"/>
          </a:xfrm>
        </p:grpSpPr>
        <p:grpSp>
          <p:nvGrpSpPr>
            <p:cNvPr id="3136" name="Google Shape;3136;p33"/>
            <p:cNvGrpSpPr/>
            <p:nvPr/>
          </p:nvGrpSpPr>
          <p:grpSpPr>
            <a:xfrm flipH="1">
              <a:off x="2477366" y="2494316"/>
              <a:ext cx="3131530" cy="675216"/>
              <a:chOff x="1433613" y="-3013725"/>
              <a:chExt cx="10345327" cy="2187999"/>
            </a:xfrm>
          </p:grpSpPr>
          <p:sp>
            <p:nvSpPr>
              <p:cNvPr id="3137" name="Google Shape;3137;p33"/>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3"/>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3"/>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3"/>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3"/>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3"/>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3"/>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3"/>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3"/>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3"/>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3"/>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3"/>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9" name="Google Shape;3149;p33"/>
            <p:cNvGrpSpPr/>
            <p:nvPr/>
          </p:nvGrpSpPr>
          <p:grpSpPr>
            <a:xfrm rot="170261">
              <a:off x="2556064" y="1948254"/>
              <a:ext cx="3152812" cy="664532"/>
              <a:chOff x="3477025" y="2726700"/>
              <a:chExt cx="1792025" cy="382625"/>
            </a:xfrm>
          </p:grpSpPr>
          <p:sp>
            <p:nvSpPr>
              <p:cNvPr id="3150" name="Google Shape;3150;p33"/>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1" name="Google Shape;3151;p33"/>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2" name="Google Shape;3152;p33"/>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3" name="Google Shape;3153;p33"/>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4" name="Google Shape;3154;p33"/>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5" name="Google Shape;3155;p33"/>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6" name="Google Shape;3156;p33"/>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7" name="Google Shape;3157;p33"/>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158" name="Google Shape;3158;p33"/>
            <p:cNvGrpSpPr/>
            <p:nvPr/>
          </p:nvGrpSpPr>
          <p:grpSpPr>
            <a:xfrm rot="170261">
              <a:off x="2556064" y="2801442"/>
              <a:ext cx="3152812" cy="664532"/>
              <a:chOff x="3477025" y="2726700"/>
              <a:chExt cx="1792025" cy="382625"/>
            </a:xfrm>
          </p:grpSpPr>
          <p:sp>
            <p:nvSpPr>
              <p:cNvPr id="3159" name="Google Shape;3159;p33"/>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0" name="Google Shape;3160;p33"/>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1" name="Google Shape;3161;p33"/>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2" name="Google Shape;3162;p33"/>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3" name="Google Shape;3163;p33"/>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4" name="Google Shape;3164;p33"/>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5" name="Google Shape;3165;p33"/>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6" name="Google Shape;3166;p33"/>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167" name="Google Shape;3167;p33"/>
          <p:cNvGrpSpPr/>
          <p:nvPr/>
        </p:nvGrpSpPr>
        <p:grpSpPr>
          <a:xfrm rot="-145864">
            <a:off x="482258" y="2433025"/>
            <a:ext cx="2693185" cy="2249869"/>
            <a:chOff x="2477366" y="1870588"/>
            <a:chExt cx="3245399" cy="1673052"/>
          </a:xfrm>
        </p:grpSpPr>
        <p:grpSp>
          <p:nvGrpSpPr>
            <p:cNvPr id="3168" name="Google Shape;3168;p33"/>
            <p:cNvGrpSpPr/>
            <p:nvPr/>
          </p:nvGrpSpPr>
          <p:grpSpPr>
            <a:xfrm flipH="1">
              <a:off x="2477366" y="2494316"/>
              <a:ext cx="3131530" cy="675216"/>
              <a:chOff x="1433613" y="-3013725"/>
              <a:chExt cx="10345327" cy="2187999"/>
            </a:xfrm>
          </p:grpSpPr>
          <p:sp>
            <p:nvSpPr>
              <p:cNvPr id="3169" name="Google Shape;3169;p33"/>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3"/>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3"/>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3"/>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3"/>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3"/>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3"/>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3"/>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3"/>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3"/>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3"/>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3"/>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1" name="Google Shape;3181;p33"/>
            <p:cNvGrpSpPr/>
            <p:nvPr/>
          </p:nvGrpSpPr>
          <p:grpSpPr>
            <a:xfrm rot="170261">
              <a:off x="2556064" y="1948254"/>
              <a:ext cx="3152812" cy="664532"/>
              <a:chOff x="3477025" y="2726700"/>
              <a:chExt cx="1792025" cy="382625"/>
            </a:xfrm>
          </p:grpSpPr>
          <p:sp>
            <p:nvSpPr>
              <p:cNvPr id="3182" name="Google Shape;3182;p33"/>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83" name="Google Shape;3183;p33"/>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84" name="Google Shape;3184;p33"/>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85" name="Google Shape;3185;p33"/>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86" name="Google Shape;3186;p33"/>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87" name="Google Shape;3187;p33"/>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88" name="Google Shape;3188;p33"/>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89" name="Google Shape;3189;p33"/>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190" name="Google Shape;3190;p33"/>
            <p:cNvGrpSpPr/>
            <p:nvPr/>
          </p:nvGrpSpPr>
          <p:grpSpPr>
            <a:xfrm rot="170261">
              <a:off x="2556064" y="2801442"/>
              <a:ext cx="3152812" cy="664532"/>
              <a:chOff x="3477025" y="2726700"/>
              <a:chExt cx="1792025" cy="382625"/>
            </a:xfrm>
          </p:grpSpPr>
          <p:sp>
            <p:nvSpPr>
              <p:cNvPr id="3191" name="Google Shape;3191;p33"/>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92" name="Google Shape;3192;p33"/>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93" name="Google Shape;3193;p33"/>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94" name="Google Shape;3194;p33"/>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95" name="Google Shape;3195;p33"/>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96" name="Google Shape;3196;p33"/>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97" name="Google Shape;3197;p33"/>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98" name="Google Shape;3198;p33"/>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199" name="Google Shape;3199;p33"/>
          <p:cNvGrpSpPr/>
          <p:nvPr/>
        </p:nvGrpSpPr>
        <p:grpSpPr>
          <a:xfrm rot="72251" flipH="1">
            <a:off x="1352858" y="365664"/>
            <a:ext cx="6438017" cy="1069171"/>
            <a:chOff x="3477025" y="2726700"/>
            <a:chExt cx="1792025" cy="382625"/>
          </a:xfrm>
        </p:grpSpPr>
        <p:sp>
          <p:nvSpPr>
            <p:cNvPr id="3200" name="Google Shape;3200;p33"/>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3"/>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3"/>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3"/>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3"/>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3"/>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3"/>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3"/>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8" name="Google Shape;3208;p33"/>
          <p:cNvSpPr txBox="1">
            <a:spLocks noGrp="1"/>
          </p:cNvSpPr>
          <p:nvPr>
            <p:ph type="ctrTitle"/>
          </p:nvPr>
        </p:nvSpPr>
        <p:spPr>
          <a:xfrm rot="72464" flipH="1">
            <a:off x="1919456" y="443549"/>
            <a:ext cx="5138636"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Implementation </a:t>
            </a:r>
            <a:r>
              <a:rPr lang="en" dirty="0">
                <a:solidFill>
                  <a:schemeClr val="accent5"/>
                </a:solidFill>
              </a:rPr>
              <a:t>Details</a:t>
            </a:r>
            <a:endParaRPr dirty="0"/>
          </a:p>
        </p:txBody>
      </p:sp>
      <p:sp>
        <p:nvSpPr>
          <p:cNvPr id="3209" name="Google Shape;3209;p33"/>
          <p:cNvSpPr txBox="1">
            <a:spLocks noGrp="1"/>
          </p:cNvSpPr>
          <p:nvPr>
            <p:ph type="subTitle" idx="1"/>
          </p:nvPr>
        </p:nvSpPr>
        <p:spPr>
          <a:xfrm>
            <a:off x="804900" y="3279375"/>
            <a:ext cx="2048400" cy="107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Ibis Paint X for creating assets.</a:t>
            </a:r>
          </a:p>
        </p:txBody>
      </p:sp>
      <p:sp>
        <p:nvSpPr>
          <p:cNvPr id="3210" name="Google Shape;3210;p33"/>
          <p:cNvSpPr txBox="1">
            <a:spLocks noGrp="1"/>
          </p:cNvSpPr>
          <p:nvPr>
            <p:ph type="ctrTitle" idx="2"/>
          </p:nvPr>
        </p:nvSpPr>
        <p:spPr>
          <a:xfrm rot="94193" flipH="1">
            <a:off x="931359" y="2517229"/>
            <a:ext cx="1795874" cy="72638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Design</a:t>
            </a:r>
            <a:endParaRPr sz="3200" dirty="0"/>
          </a:p>
        </p:txBody>
      </p:sp>
      <p:sp>
        <p:nvSpPr>
          <p:cNvPr id="3211" name="Google Shape;3211;p33"/>
          <p:cNvSpPr txBox="1">
            <a:spLocks noGrp="1"/>
          </p:cNvSpPr>
          <p:nvPr>
            <p:ph type="subTitle" idx="3"/>
          </p:nvPr>
        </p:nvSpPr>
        <p:spPr>
          <a:xfrm>
            <a:off x="3547775" y="3279375"/>
            <a:ext cx="2048400" cy="107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Python, </a:t>
            </a:r>
            <a:r>
              <a:rPr lang="en-US" dirty="0" err="1"/>
              <a:t>PyGame</a:t>
            </a:r>
            <a:r>
              <a:rPr lang="en-US" dirty="0"/>
              <a:t>, VS Code, and </a:t>
            </a:r>
            <a:r>
              <a:rPr lang="en-US" dirty="0" err="1"/>
              <a:t>Jupyter</a:t>
            </a:r>
            <a:r>
              <a:rPr lang="en-US" dirty="0"/>
              <a:t> Notebooks.</a:t>
            </a:r>
          </a:p>
        </p:txBody>
      </p:sp>
      <p:sp>
        <p:nvSpPr>
          <p:cNvPr id="3212" name="Google Shape;3212;p33"/>
          <p:cNvSpPr txBox="1">
            <a:spLocks noGrp="1"/>
          </p:cNvSpPr>
          <p:nvPr>
            <p:ph type="ctrTitle" idx="4"/>
          </p:nvPr>
        </p:nvSpPr>
        <p:spPr>
          <a:xfrm rot="94193" flipH="1">
            <a:off x="3673929" y="2591002"/>
            <a:ext cx="1795874" cy="726389"/>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 sz="3600" dirty="0"/>
              <a:t>Development</a:t>
            </a:r>
            <a:endParaRPr sz="3600" dirty="0"/>
          </a:p>
        </p:txBody>
      </p:sp>
      <p:sp>
        <p:nvSpPr>
          <p:cNvPr id="3213" name="Google Shape;3213;p33"/>
          <p:cNvSpPr txBox="1">
            <a:spLocks noGrp="1"/>
          </p:cNvSpPr>
          <p:nvPr>
            <p:ph type="subTitle" idx="5"/>
          </p:nvPr>
        </p:nvSpPr>
        <p:spPr>
          <a:xfrm>
            <a:off x="6290650" y="3279375"/>
            <a:ext cx="2048400" cy="107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NumPy for matrix handling,</a:t>
            </a:r>
          </a:p>
          <a:p>
            <a:pPr marL="0" lvl="0" indent="0" algn="ctr" rtl="0">
              <a:spcBef>
                <a:spcPts val="0"/>
              </a:spcBef>
              <a:spcAft>
                <a:spcPts val="0"/>
              </a:spcAft>
              <a:buNone/>
            </a:pPr>
            <a:r>
              <a:rPr lang="en-US" dirty="0"/>
              <a:t>Queue for path-finding algorithms.</a:t>
            </a:r>
          </a:p>
        </p:txBody>
      </p:sp>
      <p:sp>
        <p:nvSpPr>
          <p:cNvPr id="3214" name="Google Shape;3214;p33"/>
          <p:cNvSpPr txBox="1">
            <a:spLocks noGrp="1"/>
          </p:cNvSpPr>
          <p:nvPr>
            <p:ph type="ctrTitle" idx="6"/>
          </p:nvPr>
        </p:nvSpPr>
        <p:spPr>
          <a:xfrm rot="94193" flipH="1">
            <a:off x="6433387" y="2564851"/>
            <a:ext cx="1795874" cy="72638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Libraries</a:t>
            </a:r>
            <a:endParaRPr sz="3200" dirty="0"/>
          </a:p>
        </p:txBody>
      </p:sp>
      <p:grpSp>
        <p:nvGrpSpPr>
          <p:cNvPr id="3215" name="Google Shape;3215;p33"/>
          <p:cNvGrpSpPr/>
          <p:nvPr/>
        </p:nvGrpSpPr>
        <p:grpSpPr>
          <a:xfrm rot="247291" flipH="1">
            <a:off x="8374830" y="3160874"/>
            <a:ext cx="1351586" cy="2289011"/>
            <a:chOff x="381928" y="2783168"/>
            <a:chExt cx="1212748" cy="2053879"/>
          </a:xfrm>
        </p:grpSpPr>
        <p:sp>
          <p:nvSpPr>
            <p:cNvPr id="3216" name="Google Shape;3216;p33"/>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3"/>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3"/>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3"/>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3"/>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3"/>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3"/>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3"/>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3"/>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3"/>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3"/>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3"/>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3"/>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3"/>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3"/>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3"/>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3"/>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3"/>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3"/>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3"/>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3"/>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3"/>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3"/>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3"/>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3"/>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3"/>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3"/>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3"/>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3"/>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3"/>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3"/>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3"/>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3"/>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3"/>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3"/>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1" name="Google Shape;3251;p33"/>
          <p:cNvGrpSpPr/>
          <p:nvPr/>
        </p:nvGrpSpPr>
        <p:grpSpPr>
          <a:xfrm rot="-559879">
            <a:off x="2499292" y="4124277"/>
            <a:ext cx="1351544" cy="2288940"/>
            <a:chOff x="381928" y="2783168"/>
            <a:chExt cx="1212748" cy="2053879"/>
          </a:xfrm>
        </p:grpSpPr>
        <p:sp>
          <p:nvSpPr>
            <p:cNvPr id="3252" name="Google Shape;3252;p33"/>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3"/>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3"/>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3"/>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3"/>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3"/>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3"/>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3"/>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3"/>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3"/>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3"/>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3"/>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3"/>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3"/>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3"/>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3"/>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3"/>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3"/>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3"/>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3"/>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3"/>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3"/>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3"/>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3"/>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3"/>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3"/>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3"/>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3"/>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3"/>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3"/>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3"/>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3"/>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3"/>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3"/>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3"/>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7" name="Google Shape;3287;p33"/>
          <p:cNvSpPr/>
          <p:nvPr/>
        </p:nvSpPr>
        <p:spPr>
          <a:xfrm>
            <a:off x="868431" y="1502366"/>
            <a:ext cx="125365" cy="118002"/>
          </a:xfrm>
          <a:custGeom>
            <a:avLst/>
            <a:gdLst/>
            <a:ahLst/>
            <a:cxnLst/>
            <a:rect l="l" t="t" r="r" b="b"/>
            <a:pathLst>
              <a:path w="664" h="625" extrusionOk="0">
                <a:moveTo>
                  <a:pt x="340" y="0"/>
                </a:moveTo>
                <a:cubicBezTo>
                  <a:pt x="162" y="0"/>
                  <a:pt x="39" y="132"/>
                  <a:pt x="18" y="323"/>
                </a:cubicBezTo>
                <a:cubicBezTo>
                  <a:pt x="1" y="501"/>
                  <a:pt x="162" y="624"/>
                  <a:pt x="340" y="624"/>
                </a:cubicBezTo>
                <a:cubicBezTo>
                  <a:pt x="519" y="624"/>
                  <a:pt x="663" y="480"/>
                  <a:pt x="663" y="302"/>
                </a:cubicBezTo>
                <a:cubicBezTo>
                  <a:pt x="663" y="123"/>
                  <a:pt x="519" y="0"/>
                  <a:pt x="340"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3"/>
          <p:cNvSpPr/>
          <p:nvPr/>
        </p:nvSpPr>
        <p:spPr>
          <a:xfrm>
            <a:off x="8077387" y="66132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3"/>
          <p:cNvSpPr/>
          <p:nvPr/>
        </p:nvSpPr>
        <p:spPr>
          <a:xfrm>
            <a:off x="8274885" y="4726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3"/>
          <p:cNvSpPr/>
          <p:nvPr/>
        </p:nvSpPr>
        <p:spPr>
          <a:xfrm>
            <a:off x="521149" y="436651"/>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1" name="Google Shape;3291;p33"/>
          <p:cNvGrpSpPr/>
          <p:nvPr/>
        </p:nvGrpSpPr>
        <p:grpSpPr>
          <a:xfrm rot="-295231">
            <a:off x="1505176" y="1659169"/>
            <a:ext cx="732987" cy="696416"/>
            <a:chOff x="7482179" y="-2906468"/>
            <a:chExt cx="316730" cy="300928"/>
          </a:xfrm>
        </p:grpSpPr>
        <p:sp>
          <p:nvSpPr>
            <p:cNvPr id="3292" name="Google Shape;3292;p33"/>
            <p:cNvSpPr/>
            <p:nvPr/>
          </p:nvSpPr>
          <p:spPr>
            <a:xfrm>
              <a:off x="7484833" y="-2901869"/>
              <a:ext cx="311424" cy="291611"/>
            </a:xfrm>
            <a:custGeom>
              <a:avLst/>
              <a:gdLst/>
              <a:ahLst/>
              <a:cxnLst/>
              <a:rect l="l" t="t" r="r" b="b"/>
              <a:pathLst>
                <a:path w="10563" h="9891" extrusionOk="0">
                  <a:moveTo>
                    <a:pt x="5282" y="0"/>
                  </a:moveTo>
                  <a:cubicBezTo>
                    <a:pt x="5157" y="0"/>
                    <a:pt x="5032" y="67"/>
                    <a:pt x="4960" y="201"/>
                  </a:cubicBezTo>
                  <a:lnTo>
                    <a:pt x="3640" y="2895"/>
                  </a:lnTo>
                  <a:cubicBezTo>
                    <a:pt x="3586" y="3003"/>
                    <a:pt x="3497" y="3074"/>
                    <a:pt x="3372" y="3092"/>
                  </a:cubicBezTo>
                  <a:lnTo>
                    <a:pt x="411" y="3520"/>
                  </a:lnTo>
                  <a:cubicBezTo>
                    <a:pt x="107" y="3556"/>
                    <a:pt x="0" y="3912"/>
                    <a:pt x="214" y="4109"/>
                  </a:cubicBezTo>
                  <a:lnTo>
                    <a:pt x="2355" y="6214"/>
                  </a:lnTo>
                  <a:cubicBezTo>
                    <a:pt x="2445" y="6286"/>
                    <a:pt x="2480" y="6410"/>
                    <a:pt x="2462" y="6518"/>
                  </a:cubicBezTo>
                  <a:lnTo>
                    <a:pt x="1945" y="9479"/>
                  </a:lnTo>
                  <a:cubicBezTo>
                    <a:pt x="1916" y="9708"/>
                    <a:pt x="2093" y="9890"/>
                    <a:pt x="2302" y="9890"/>
                  </a:cubicBezTo>
                  <a:cubicBezTo>
                    <a:pt x="2355" y="9890"/>
                    <a:pt x="2409" y="9879"/>
                    <a:pt x="2462" y="9854"/>
                  </a:cubicBezTo>
                  <a:lnTo>
                    <a:pt x="5121" y="8462"/>
                  </a:lnTo>
                  <a:cubicBezTo>
                    <a:pt x="5174" y="8436"/>
                    <a:pt x="5228" y="8422"/>
                    <a:pt x="5282" y="8422"/>
                  </a:cubicBezTo>
                  <a:cubicBezTo>
                    <a:pt x="5335" y="8422"/>
                    <a:pt x="5389" y="8436"/>
                    <a:pt x="5442" y="8462"/>
                  </a:cubicBezTo>
                  <a:lnTo>
                    <a:pt x="8101" y="9854"/>
                  </a:lnTo>
                  <a:cubicBezTo>
                    <a:pt x="8154" y="9879"/>
                    <a:pt x="8208" y="9890"/>
                    <a:pt x="8261" y="9890"/>
                  </a:cubicBezTo>
                  <a:cubicBezTo>
                    <a:pt x="8470" y="9890"/>
                    <a:pt x="8647" y="9708"/>
                    <a:pt x="8618" y="9479"/>
                  </a:cubicBezTo>
                  <a:lnTo>
                    <a:pt x="8101" y="6518"/>
                  </a:lnTo>
                  <a:cubicBezTo>
                    <a:pt x="8083" y="6410"/>
                    <a:pt x="8119" y="6286"/>
                    <a:pt x="8208" y="6214"/>
                  </a:cubicBezTo>
                  <a:lnTo>
                    <a:pt x="10349" y="4109"/>
                  </a:lnTo>
                  <a:cubicBezTo>
                    <a:pt x="10563" y="3912"/>
                    <a:pt x="10456" y="3556"/>
                    <a:pt x="10153" y="3520"/>
                  </a:cubicBezTo>
                  <a:lnTo>
                    <a:pt x="7191" y="3092"/>
                  </a:lnTo>
                  <a:cubicBezTo>
                    <a:pt x="7066" y="3074"/>
                    <a:pt x="6977" y="3003"/>
                    <a:pt x="6923" y="2895"/>
                  </a:cubicBezTo>
                  <a:lnTo>
                    <a:pt x="5603" y="201"/>
                  </a:lnTo>
                  <a:cubicBezTo>
                    <a:pt x="5531" y="67"/>
                    <a:pt x="5406" y="0"/>
                    <a:pt x="5282"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3"/>
            <p:cNvSpPr/>
            <p:nvPr/>
          </p:nvSpPr>
          <p:spPr>
            <a:xfrm>
              <a:off x="7632127" y="-2901603"/>
              <a:ext cx="64714" cy="90895"/>
            </a:xfrm>
            <a:custGeom>
              <a:avLst/>
              <a:gdLst/>
              <a:ahLst/>
              <a:cxnLst/>
              <a:rect l="l" t="t" r="r" b="b"/>
              <a:pathLst>
                <a:path w="2195" h="3083" extrusionOk="0">
                  <a:moveTo>
                    <a:pt x="296" y="0"/>
                  </a:moveTo>
                  <a:cubicBezTo>
                    <a:pt x="183" y="0"/>
                    <a:pt x="69" y="54"/>
                    <a:pt x="0" y="157"/>
                  </a:cubicBezTo>
                  <a:cubicBezTo>
                    <a:pt x="0" y="157"/>
                    <a:pt x="18" y="174"/>
                    <a:pt x="18" y="192"/>
                  </a:cubicBezTo>
                  <a:lnTo>
                    <a:pt x="1356" y="2886"/>
                  </a:lnTo>
                  <a:cubicBezTo>
                    <a:pt x="1410" y="2994"/>
                    <a:pt x="1499" y="3065"/>
                    <a:pt x="1624" y="3083"/>
                  </a:cubicBezTo>
                  <a:lnTo>
                    <a:pt x="2195" y="3083"/>
                  </a:lnTo>
                  <a:cubicBezTo>
                    <a:pt x="2070" y="3065"/>
                    <a:pt x="1981" y="2994"/>
                    <a:pt x="1927" y="2886"/>
                  </a:cubicBezTo>
                  <a:lnTo>
                    <a:pt x="607" y="192"/>
                  </a:lnTo>
                  <a:cubicBezTo>
                    <a:pt x="542" y="63"/>
                    <a:pt x="419" y="0"/>
                    <a:pt x="296" y="0"/>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3"/>
            <p:cNvSpPr/>
            <p:nvPr/>
          </p:nvSpPr>
          <p:spPr>
            <a:xfrm>
              <a:off x="7706276" y="-2798621"/>
              <a:ext cx="89981" cy="188364"/>
            </a:xfrm>
            <a:custGeom>
              <a:avLst/>
              <a:gdLst/>
              <a:ahLst/>
              <a:cxnLst/>
              <a:rect l="l" t="t" r="r" b="b"/>
              <a:pathLst>
                <a:path w="3052" h="6389" extrusionOk="0">
                  <a:moveTo>
                    <a:pt x="2517" y="0"/>
                  </a:moveTo>
                  <a:lnTo>
                    <a:pt x="2517" y="0"/>
                  </a:lnTo>
                  <a:cubicBezTo>
                    <a:pt x="2552" y="107"/>
                    <a:pt x="2517" y="250"/>
                    <a:pt x="2427" y="357"/>
                  </a:cubicBezTo>
                  <a:lnTo>
                    <a:pt x="126" y="2712"/>
                  </a:lnTo>
                  <a:cubicBezTo>
                    <a:pt x="37" y="2784"/>
                    <a:pt x="1" y="2908"/>
                    <a:pt x="19" y="3016"/>
                  </a:cubicBezTo>
                  <a:lnTo>
                    <a:pt x="518" y="5977"/>
                  </a:lnTo>
                  <a:cubicBezTo>
                    <a:pt x="554" y="6102"/>
                    <a:pt x="518" y="6192"/>
                    <a:pt x="447" y="6263"/>
                  </a:cubicBezTo>
                  <a:lnTo>
                    <a:pt x="590" y="6352"/>
                  </a:lnTo>
                  <a:cubicBezTo>
                    <a:pt x="643" y="6377"/>
                    <a:pt x="697" y="6388"/>
                    <a:pt x="750" y="6388"/>
                  </a:cubicBezTo>
                  <a:cubicBezTo>
                    <a:pt x="959" y="6388"/>
                    <a:pt x="1136" y="6206"/>
                    <a:pt x="1107" y="5977"/>
                  </a:cubicBezTo>
                  <a:lnTo>
                    <a:pt x="590" y="3016"/>
                  </a:lnTo>
                  <a:cubicBezTo>
                    <a:pt x="572" y="2908"/>
                    <a:pt x="608" y="2784"/>
                    <a:pt x="697" y="2712"/>
                  </a:cubicBezTo>
                  <a:lnTo>
                    <a:pt x="2838" y="607"/>
                  </a:lnTo>
                  <a:cubicBezTo>
                    <a:pt x="3052" y="410"/>
                    <a:pt x="2945" y="54"/>
                    <a:pt x="2642" y="18"/>
                  </a:cubicBezTo>
                  <a:lnTo>
                    <a:pt x="2517" y="0"/>
                  </a:ln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3"/>
            <p:cNvSpPr/>
            <p:nvPr/>
          </p:nvSpPr>
          <p:spPr>
            <a:xfrm>
              <a:off x="7606861" y="-2783909"/>
              <a:ext cx="67368" cy="67368"/>
            </a:xfrm>
            <a:custGeom>
              <a:avLst/>
              <a:gdLst/>
              <a:ahLst/>
              <a:cxnLst/>
              <a:rect l="l" t="t" r="r" b="b"/>
              <a:pathLst>
                <a:path w="2285" h="2285" extrusionOk="0">
                  <a:moveTo>
                    <a:pt x="1143" y="1"/>
                  </a:moveTo>
                  <a:cubicBezTo>
                    <a:pt x="500" y="1"/>
                    <a:pt x="1" y="500"/>
                    <a:pt x="1" y="1143"/>
                  </a:cubicBezTo>
                  <a:cubicBezTo>
                    <a:pt x="1" y="1767"/>
                    <a:pt x="500" y="2285"/>
                    <a:pt x="1143" y="2285"/>
                  </a:cubicBezTo>
                  <a:cubicBezTo>
                    <a:pt x="1767" y="2285"/>
                    <a:pt x="2284" y="1767"/>
                    <a:pt x="2284" y="1143"/>
                  </a:cubicBezTo>
                  <a:cubicBezTo>
                    <a:pt x="2284" y="500"/>
                    <a:pt x="1767" y="1"/>
                    <a:pt x="1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3"/>
            <p:cNvSpPr/>
            <p:nvPr/>
          </p:nvSpPr>
          <p:spPr>
            <a:xfrm>
              <a:off x="7627911" y="-2762859"/>
              <a:ext cx="25267" cy="25267"/>
            </a:xfrm>
            <a:custGeom>
              <a:avLst/>
              <a:gdLst/>
              <a:ahLst/>
              <a:cxnLst/>
              <a:rect l="l" t="t" r="r" b="b"/>
              <a:pathLst>
                <a:path w="857" h="857" extrusionOk="0">
                  <a:moveTo>
                    <a:pt x="429" y="0"/>
                  </a:moveTo>
                  <a:cubicBezTo>
                    <a:pt x="197" y="0"/>
                    <a:pt x="0" y="179"/>
                    <a:pt x="0" y="429"/>
                  </a:cubicBezTo>
                  <a:cubicBezTo>
                    <a:pt x="0" y="661"/>
                    <a:pt x="197" y="857"/>
                    <a:pt x="429" y="857"/>
                  </a:cubicBezTo>
                  <a:cubicBezTo>
                    <a:pt x="660" y="857"/>
                    <a:pt x="857" y="661"/>
                    <a:pt x="857" y="429"/>
                  </a:cubicBezTo>
                  <a:cubicBezTo>
                    <a:pt x="857" y="179"/>
                    <a:pt x="660" y="0"/>
                    <a:pt x="429" y="0"/>
                  </a:cubicBezTo>
                  <a:close/>
                </a:path>
              </a:pathLst>
            </a:custGeom>
            <a:solidFill>
              <a:srgbClr val="D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3"/>
            <p:cNvSpPr/>
            <p:nvPr/>
          </p:nvSpPr>
          <p:spPr>
            <a:xfrm>
              <a:off x="7631066" y="-2762859"/>
              <a:ext cx="22112" cy="25267"/>
            </a:xfrm>
            <a:custGeom>
              <a:avLst/>
              <a:gdLst/>
              <a:ahLst/>
              <a:cxnLst/>
              <a:rect l="l" t="t" r="r" b="b"/>
              <a:pathLst>
                <a:path w="750" h="857" extrusionOk="0">
                  <a:moveTo>
                    <a:pt x="268" y="0"/>
                  </a:moveTo>
                  <a:cubicBezTo>
                    <a:pt x="339" y="72"/>
                    <a:pt x="393" y="179"/>
                    <a:pt x="393" y="286"/>
                  </a:cubicBezTo>
                  <a:cubicBezTo>
                    <a:pt x="393" y="518"/>
                    <a:pt x="214" y="696"/>
                    <a:pt x="0" y="714"/>
                  </a:cubicBezTo>
                  <a:cubicBezTo>
                    <a:pt x="90" y="803"/>
                    <a:pt x="197" y="857"/>
                    <a:pt x="322" y="857"/>
                  </a:cubicBezTo>
                  <a:cubicBezTo>
                    <a:pt x="553" y="857"/>
                    <a:pt x="750" y="661"/>
                    <a:pt x="750" y="429"/>
                  </a:cubicBezTo>
                  <a:cubicBezTo>
                    <a:pt x="750" y="179"/>
                    <a:pt x="553" y="0"/>
                    <a:pt x="322" y="0"/>
                  </a:cubicBezTo>
                  <a:close/>
                </a:path>
              </a:pathLst>
            </a:custGeom>
            <a:solidFill>
              <a:srgbClr val="C9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3"/>
            <p:cNvSpPr/>
            <p:nvPr/>
          </p:nvSpPr>
          <p:spPr>
            <a:xfrm>
              <a:off x="7523219" y="-2748648"/>
              <a:ext cx="159943" cy="143108"/>
            </a:xfrm>
            <a:custGeom>
              <a:avLst/>
              <a:gdLst/>
              <a:ahLst/>
              <a:cxnLst/>
              <a:rect l="l" t="t" r="r" b="b"/>
              <a:pathLst>
                <a:path w="5425" h="4854" extrusionOk="0">
                  <a:moveTo>
                    <a:pt x="179" y="0"/>
                  </a:moveTo>
                  <a:cubicBezTo>
                    <a:pt x="139" y="0"/>
                    <a:pt x="99" y="18"/>
                    <a:pt x="72" y="54"/>
                  </a:cubicBezTo>
                  <a:cubicBezTo>
                    <a:pt x="1" y="107"/>
                    <a:pt x="1" y="214"/>
                    <a:pt x="72" y="268"/>
                  </a:cubicBezTo>
                  <a:lnTo>
                    <a:pt x="946" y="1124"/>
                  </a:lnTo>
                  <a:cubicBezTo>
                    <a:pt x="1000" y="1178"/>
                    <a:pt x="1018" y="1231"/>
                    <a:pt x="1000" y="1303"/>
                  </a:cubicBezTo>
                  <a:lnTo>
                    <a:pt x="500" y="4265"/>
                  </a:lnTo>
                  <a:cubicBezTo>
                    <a:pt x="465" y="4443"/>
                    <a:pt x="536" y="4639"/>
                    <a:pt x="696" y="4746"/>
                  </a:cubicBezTo>
                  <a:cubicBezTo>
                    <a:pt x="786" y="4818"/>
                    <a:pt x="893" y="4853"/>
                    <a:pt x="1000" y="4853"/>
                  </a:cubicBezTo>
                  <a:cubicBezTo>
                    <a:pt x="1071" y="4853"/>
                    <a:pt x="1160" y="4836"/>
                    <a:pt x="1232" y="4800"/>
                  </a:cubicBezTo>
                  <a:lnTo>
                    <a:pt x="3890" y="3390"/>
                  </a:lnTo>
                  <a:cubicBezTo>
                    <a:pt x="3917" y="3381"/>
                    <a:pt x="3948" y="3377"/>
                    <a:pt x="3980" y="3377"/>
                  </a:cubicBezTo>
                  <a:cubicBezTo>
                    <a:pt x="4011" y="3377"/>
                    <a:pt x="4042" y="3381"/>
                    <a:pt x="4069" y="3390"/>
                  </a:cubicBezTo>
                  <a:lnTo>
                    <a:pt x="5175" y="3979"/>
                  </a:lnTo>
                  <a:cubicBezTo>
                    <a:pt x="5194" y="3989"/>
                    <a:pt x="5215" y="3993"/>
                    <a:pt x="5235" y="3993"/>
                  </a:cubicBezTo>
                  <a:cubicBezTo>
                    <a:pt x="5290" y="3993"/>
                    <a:pt x="5345" y="3960"/>
                    <a:pt x="5371" y="3908"/>
                  </a:cubicBezTo>
                  <a:cubicBezTo>
                    <a:pt x="5425" y="3836"/>
                    <a:pt x="5389" y="3729"/>
                    <a:pt x="5318" y="3694"/>
                  </a:cubicBezTo>
                  <a:lnTo>
                    <a:pt x="4211" y="3123"/>
                  </a:lnTo>
                  <a:cubicBezTo>
                    <a:pt x="4140" y="3078"/>
                    <a:pt x="4060" y="3056"/>
                    <a:pt x="3980" y="3056"/>
                  </a:cubicBezTo>
                  <a:cubicBezTo>
                    <a:pt x="3899" y="3056"/>
                    <a:pt x="3819" y="3078"/>
                    <a:pt x="3748" y="3123"/>
                  </a:cubicBezTo>
                  <a:lnTo>
                    <a:pt x="1089" y="4514"/>
                  </a:lnTo>
                  <a:cubicBezTo>
                    <a:pt x="1057" y="4530"/>
                    <a:pt x="1025" y="4539"/>
                    <a:pt x="993" y="4539"/>
                  </a:cubicBezTo>
                  <a:cubicBezTo>
                    <a:pt x="954" y="4539"/>
                    <a:pt x="914" y="4526"/>
                    <a:pt x="875" y="4497"/>
                  </a:cubicBezTo>
                  <a:cubicBezTo>
                    <a:pt x="821" y="4461"/>
                    <a:pt x="786" y="4389"/>
                    <a:pt x="804" y="4318"/>
                  </a:cubicBezTo>
                  <a:lnTo>
                    <a:pt x="1303" y="1356"/>
                  </a:lnTo>
                  <a:cubicBezTo>
                    <a:pt x="1339" y="1196"/>
                    <a:pt x="1285" y="1017"/>
                    <a:pt x="1160" y="910"/>
                  </a:cubicBezTo>
                  <a:lnTo>
                    <a:pt x="286" y="54"/>
                  </a:lnTo>
                  <a:cubicBezTo>
                    <a:pt x="259" y="18"/>
                    <a:pt x="219" y="0"/>
                    <a:pt x="17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3"/>
            <p:cNvSpPr/>
            <p:nvPr/>
          </p:nvSpPr>
          <p:spPr>
            <a:xfrm>
              <a:off x="7482179" y="-2906468"/>
              <a:ext cx="316730" cy="300928"/>
            </a:xfrm>
            <a:custGeom>
              <a:avLst/>
              <a:gdLst/>
              <a:ahLst/>
              <a:cxnLst/>
              <a:rect l="l" t="t" r="r" b="b"/>
              <a:pathLst>
                <a:path w="10743" h="10207" extrusionOk="0">
                  <a:moveTo>
                    <a:pt x="5372" y="0"/>
                  </a:moveTo>
                  <a:cubicBezTo>
                    <a:pt x="5175" y="0"/>
                    <a:pt x="4997" y="107"/>
                    <a:pt x="4925" y="286"/>
                  </a:cubicBezTo>
                  <a:lnTo>
                    <a:pt x="3587" y="2980"/>
                  </a:lnTo>
                  <a:cubicBezTo>
                    <a:pt x="3552" y="3034"/>
                    <a:pt x="3498" y="3087"/>
                    <a:pt x="3445" y="3087"/>
                  </a:cubicBezTo>
                  <a:lnTo>
                    <a:pt x="465" y="3515"/>
                  </a:lnTo>
                  <a:cubicBezTo>
                    <a:pt x="286" y="3551"/>
                    <a:pt x="126" y="3676"/>
                    <a:pt x="54" y="3872"/>
                  </a:cubicBezTo>
                  <a:cubicBezTo>
                    <a:pt x="1" y="4051"/>
                    <a:pt x="54" y="4247"/>
                    <a:pt x="197" y="4390"/>
                  </a:cubicBezTo>
                  <a:lnTo>
                    <a:pt x="964" y="5139"/>
                  </a:lnTo>
                  <a:cubicBezTo>
                    <a:pt x="989" y="5164"/>
                    <a:pt x="1026" y="5177"/>
                    <a:pt x="1063" y="5177"/>
                  </a:cubicBezTo>
                  <a:cubicBezTo>
                    <a:pt x="1106" y="5177"/>
                    <a:pt x="1150" y="5159"/>
                    <a:pt x="1179" y="5121"/>
                  </a:cubicBezTo>
                  <a:cubicBezTo>
                    <a:pt x="1232" y="5068"/>
                    <a:pt x="1232" y="4961"/>
                    <a:pt x="1179" y="4907"/>
                  </a:cubicBezTo>
                  <a:lnTo>
                    <a:pt x="411" y="4158"/>
                  </a:lnTo>
                  <a:cubicBezTo>
                    <a:pt x="358" y="4104"/>
                    <a:pt x="340" y="4033"/>
                    <a:pt x="358" y="3961"/>
                  </a:cubicBezTo>
                  <a:cubicBezTo>
                    <a:pt x="376" y="3890"/>
                    <a:pt x="447" y="3837"/>
                    <a:pt x="518" y="3837"/>
                  </a:cubicBezTo>
                  <a:lnTo>
                    <a:pt x="3480" y="3390"/>
                  </a:lnTo>
                  <a:cubicBezTo>
                    <a:pt x="3659" y="3373"/>
                    <a:pt x="3801" y="3266"/>
                    <a:pt x="3873" y="3123"/>
                  </a:cubicBezTo>
                  <a:lnTo>
                    <a:pt x="5193" y="429"/>
                  </a:lnTo>
                  <a:cubicBezTo>
                    <a:pt x="5229" y="357"/>
                    <a:pt x="5300" y="322"/>
                    <a:pt x="5372" y="322"/>
                  </a:cubicBezTo>
                  <a:cubicBezTo>
                    <a:pt x="5443" y="322"/>
                    <a:pt x="5514" y="357"/>
                    <a:pt x="5550" y="429"/>
                  </a:cubicBezTo>
                  <a:lnTo>
                    <a:pt x="6870" y="3123"/>
                  </a:lnTo>
                  <a:cubicBezTo>
                    <a:pt x="6942" y="3266"/>
                    <a:pt x="7084" y="3373"/>
                    <a:pt x="7263" y="3390"/>
                  </a:cubicBezTo>
                  <a:lnTo>
                    <a:pt x="10225" y="3837"/>
                  </a:lnTo>
                  <a:cubicBezTo>
                    <a:pt x="10296" y="3837"/>
                    <a:pt x="10367" y="3890"/>
                    <a:pt x="10385" y="3961"/>
                  </a:cubicBezTo>
                  <a:cubicBezTo>
                    <a:pt x="10403" y="4033"/>
                    <a:pt x="10385" y="4104"/>
                    <a:pt x="10332" y="4158"/>
                  </a:cubicBezTo>
                  <a:lnTo>
                    <a:pt x="8191" y="6263"/>
                  </a:lnTo>
                  <a:cubicBezTo>
                    <a:pt x="8066" y="6370"/>
                    <a:pt x="8012" y="6549"/>
                    <a:pt x="8048" y="6709"/>
                  </a:cubicBezTo>
                  <a:lnTo>
                    <a:pt x="8548" y="9671"/>
                  </a:lnTo>
                  <a:cubicBezTo>
                    <a:pt x="8565" y="9742"/>
                    <a:pt x="8530" y="9814"/>
                    <a:pt x="8476" y="9850"/>
                  </a:cubicBezTo>
                  <a:cubicBezTo>
                    <a:pt x="8437" y="9879"/>
                    <a:pt x="8398" y="9892"/>
                    <a:pt x="8358" y="9892"/>
                  </a:cubicBezTo>
                  <a:cubicBezTo>
                    <a:pt x="8326" y="9892"/>
                    <a:pt x="8294" y="9883"/>
                    <a:pt x="8262" y="9867"/>
                  </a:cubicBezTo>
                  <a:lnTo>
                    <a:pt x="7352" y="9386"/>
                  </a:lnTo>
                  <a:cubicBezTo>
                    <a:pt x="7324" y="9374"/>
                    <a:pt x="7296" y="9368"/>
                    <a:pt x="7269" y="9368"/>
                  </a:cubicBezTo>
                  <a:cubicBezTo>
                    <a:pt x="7212" y="9368"/>
                    <a:pt x="7162" y="9396"/>
                    <a:pt x="7138" y="9457"/>
                  </a:cubicBezTo>
                  <a:cubicBezTo>
                    <a:pt x="7102" y="9528"/>
                    <a:pt x="7120" y="9618"/>
                    <a:pt x="7191" y="9653"/>
                  </a:cubicBezTo>
                  <a:lnTo>
                    <a:pt x="8119" y="10153"/>
                  </a:lnTo>
                  <a:cubicBezTo>
                    <a:pt x="8191" y="10189"/>
                    <a:pt x="8280" y="10206"/>
                    <a:pt x="8351" y="10206"/>
                  </a:cubicBezTo>
                  <a:cubicBezTo>
                    <a:pt x="8458" y="10206"/>
                    <a:pt x="8565" y="10171"/>
                    <a:pt x="8655" y="10099"/>
                  </a:cubicBezTo>
                  <a:cubicBezTo>
                    <a:pt x="8815" y="9992"/>
                    <a:pt x="8887" y="9796"/>
                    <a:pt x="8851" y="9618"/>
                  </a:cubicBezTo>
                  <a:lnTo>
                    <a:pt x="8351" y="6656"/>
                  </a:lnTo>
                  <a:cubicBezTo>
                    <a:pt x="8333" y="6584"/>
                    <a:pt x="8351" y="6531"/>
                    <a:pt x="8405" y="6477"/>
                  </a:cubicBezTo>
                  <a:lnTo>
                    <a:pt x="10546" y="4390"/>
                  </a:lnTo>
                  <a:cubicBezTo>
                    <a:pt x="10689" y="4247"/>
                    <a:pt x="10742" y="4051"/>
                    <a:pt x="10689" y="3872"/>
                  </a:cubicBezTo>
                  <a:cubicBezTo>
                    <a:pt x="10617" y="3676"/>
                    <a:pt x="10457" y="3551"/>
                    <a:pt x="10278" y="3515"/>
                  </a:cubicBezTo>
                  <a:lnTo>
                    <a:pt x="7299" y="3087"/>
                  </a:lnTo>
                  <a:cubicBezTo>
                    <a:pt x="7245" y="3087"/>
                    <a:pt x="7174" y="3034"/>
                    <a:pt x="7156" y="2980"/>
                  </a:cubicBezTo>
                  <a:lnTo>
                    <a:pt x="5818" y="286"/>
                  </a:lnTo>
                  <a:cubicBezTo>
                    <a:pt x="5746" y="107"/>
                    <a:pt x="5568" y="0"/>
                    <a:pt x="5372"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3"/>
            <p:cNvSpPr/>
            <p:nvPr/>
          </p:nvSpPr>
          <p:spPr>
            <a:xfrm>
              <a:off x="7623165" y="-2767605"/>
              <a:ext cx="34760" cy="34760"/>
            </a:xfrm>
            <a:custGeom>
              <a:avLst/>
              <a:gdLst/>
              <a:ahLst/>
              <a:cxnLst/>
              <a:rect l="l" t="t" r="r" b="b"/>
              <a:pathLst>
                <a:path w="1179" h="1179" extrusionOk="0">
                  <a:moveTo>
                    <a:pt x="590" y="304"/>
                  </a:moveTo>
                  <a:cubicBezTo>
                    <a:pt x="750" y="304"/>
                    <a:pt x="857" y="429"/>
                    <a:pt x="857" y="590"/>
                  </a:cubicBezTo>
                  <a:cubicBezTo>
                    <a:pt x="857" y="732"/>
                    <a:pt x="750" y="857"/>
                    <a:pt x="590" y="857"/>
                  </a:cubicBezTo>
                  <a:cubicBezTo>
                    <a:pt x="429" y="857"/>
                    <a:pt x="322" y="732"/>
                    <a:pt x="322" y="590"/>
                  </a:cubicBezTo>
                  <a:cubicBezTo>
                    <a:pt x="322" y="429"/>
                    <a:pt x="429" y="304"/>
                    <a:pt x="590" y="304"/>
                  </a:cubicBezTo>
                  <a:close/>
                  <a:moveTo>
                    <a:pt x="590" y="1"/>
                  </a:moveTo>
                  <a:cubicBezTo>
                    <a:pt x="268" y="1"/>
                    <a:pt x="1" y="268"/>
                    <a:pt x="1" y="590"/>
                  </a:cubicBezTo>
                  <a:cubicBezTo>
                    <a:pt x="1" y="911"/>
                    <a:pt x="268" y="1178"/>
                    <a:pt x="590" y="1178"/>
                  </a:cubicBezTo>
                  <a:cubicBezTo>
                    <a:pt x="911" y="1178"/>
                    <a:pt x="1178" y="911"/>
                    <a:pt x="1178" y="590"/>
                  </a:cubicBezTo>
                  <a:cubicBezTo>
                    <a:pt x="1178" y="268"/>
                    <a:pt x="911" y="1"/>
                    <a:pt x="59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3"/>
            <p:cNvSpPr/>
            <p:nvPr/>
          </p:nvSpPr>
          <p:spPr>
            <a:xfrm>
              <a:off x="7635783" y="-2825539"/>
              <a:ext cx="8992" cy="20166"/>
            </a:xfrm>
            <a:custGeom>
              <a:avLst/>
              <a:gdLst/>
              <a:ahLst/>
              <a:cxnLst/>
              <a:rect l="l" t="t" r="r" b="b"/>
              <a:pathLst>
                <a:path w="305" h="684" extrusionOk="0">
                  <a:moveTo>
                    <a:pt x="165" y="0"/>
                  </a:moveTo>
                  <a:cubicBezTo>
                    <a:pt x="73" y="0"/>
                    <a:pt x="1" y="68"/>
                    <a:pt x="1" y="164"/>
                  </a:cubicBezTo>
                  <a:lnTo>
                    <a:pt x="1" y="521"/>
                  </a:lnTo>
                  <a:cubicBezTo>
                    <a:pt x="1" y="617"/>
                    <a:pt x="73" y="684"/>
                    <a:pt x="165" y="684"/>
                  </a:cubicBezTo>
                  <a:cubicBezTo>
                    <a:pt x="175" y="684"/>
                    <a:pt x="186" y="683"/>
                    <a:pt x="197" y="681"/>
                  </a:cubicBezTo>
                  <a:cubicBezTo>
                    <a:pt x="269" y="663"/>
                    <a:pt x="304" y="592"/>
                    <a:pt x="304" y="521"/>
                  </a:cubicBezTo>
                  <a:lnTo>
                    <a:pt x="304" y="164"/>
                  </a:lnTo>
                  <a:cubicBezTo>
                    <a:pt x="304" y="92"/>
                    <a:pt x="269" y="21"/>
                    <a:pt x="197" y="3"/>
                  </a:cubicBezTo>
                  <a:cubicBezTo>
                    <a:pt x="186" y="1"/>
                    <a:pt x="175" y="0"/>
                    <a:pt x="165"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3"/>
            <p:cNvSpPr/>
            <p:nvPr/>
          </p:nvSpPr>
          <p:spPr>
            <a:xfrm>
              <a:off x="7635783" y="-2857615"/>
              <a:ext cx="8992" cy="20166"/>
            </a:xfrm>
            <a:custGeom>
              <a:avLst/>
              <a:gdLst/>
              <a:ahLst/>
              <a:cxnLst/>
              <a:rect l="l" t="t" r="r" b="b"/>
              <a:pathLst>
                <a:path w="305" h="684" extrusionOk="0">
                  <a:moveTo>
                    <a:pt x="165" y="0"/>
                  </a:moveTo>
                  <a:cubicBezTo>
                    <a:pt x="73" y="0"/>
                    <a:pt x="1" y="67"/>
                    <a:pt x="1" y="163"/>
                  </a:cubicBezTo>
                  <a:lnTo>
                    <a:pt x="1" y="520"/>
                  </a:lnTo>
                  <a:cubicBezTo>
                    <a:pt x="1" y="616"/>
                    <a:pt x="73" y="683"/>
                    <a:pt x="165" y="683"/>
                  </a:cubicBezTo>
                  <a:cubicBezTo>
                    <a:pt x="175" y="683"/>
                    <a:pt x="186" y="683"/>
                    <a:pt x="197" y="681"/>
                  </a:cubicBezTo>
                  <a:cubicBezTo>
                    <a:pt x="269" y="663"/>
                    <a:pt x="304" y="592"/>
                    <a:pt x="304" y="520"/>
                  </a:cubicBezTo>
                  <a:lnTo>
                    <a:pt x="304" y="163"/>
                  </a:lnTo>
                  <a:cubicBezTo>
                    <a:pt x="304" y="92"/>
                    <a:pt x="269" y="21"/>
                    <a:pt x="197" y="3"/>
                  </a:cubicBezTo>
                  <a:cubicBezTo>
                    <a:pt x="186" y="1"/>
                    <a:pt x="175" y="0"/>
                    <a:pt x="165"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3"/>
            <p:cNvSpPr/>
            <p:nvPr/>
          </p:nvSpPr>
          <p:spPr>
            <a:xfrm>
              <a:off x="7635783" y="-2883413"/>
              <a:ext cx="8992" cy="13886"/>
            </a:xfrm>
            <a:custGeom>
              <a:avLst/>
              <a:gdLst/>
              <a:ahLst/>
              <a:cxnLst/>
              <a:rect l="l" t="t" r="r" b="b"/>
              <a:pathLst>
                <a:path w="305" h="471" extrusionOk="0">
                  <a:moveTo>
                    <a:pt x="165" y="1"/>
                  </a:moveTo>
                  <a:cubicBezTo>
                    <a:pt x="73" y="1"/>
                    <a:pt x="1" y="68"/>
                    <a:pt x="1" y="164"/>
                  </a:cubicBezTo>
                  <a:lnTo>
                    <a:pt x="1" y="307"/>
                  </a:lnTo>
                  <a:cubicBezTo>
                    <a:pt x="1" y="403"/>
                    <a:pt x="73" y="470"/>
                    <a:pt x="165" y="470"/>
                  </a:cubicBezTo>
                  <a:cubicBezTo>
                    <a:pt x="175" y="470"/>
                    <a:pt x="186" y="469"/>
                    <a:pt x="197" y="467"/>
                  </a:cubicBezTo>
                  <a:cubicBezTo>
                    <a:pt x="269" y="450"/>
                    <a:pt x="304" y="378"/>
                    <a:pt x="304" y="307"/>
                  </a:cubicBezTo>
                  <a:lnTo>
                    <a:pt x="304" y="164"/>
                  </a:lnTo>
                  <a:cubicBezTo>
                    <a:pt x="304" y="93"/>
                    <a:pt x="269" y="21"/>
                    <a:pt x="197" y="3"/>
                  </a:cubicBezTo>
                  <a:cubicBezTo>
                    <a:pt x="186" y="2"/>
                    <a:pt x="175" y="1"/>
                    <a:pt x="1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3"/>
            <p:cNvSpPr/>
            <p:nvPr/>
          </p:nvSpPr>
          <p:spPr>
            <a:xfrm>
              <a:off x="7597397" y="-2793462"/>
              <a:ext cx="86295" cy="81136"/>
            </a:xfrm>
            <a:custGeom>
              <a:avLst/>
              <a:gdLst/>
              <a:ahLst/>
              <a:cxnLst/>
              <a:rect l="l" t="t" r="r" b="b"/>
              <a:pathLst>
                <a:path w="2927" h="2752" extrusionOk="0">
                  <a:moveTo>
                    <a:pt x="1464" y="467"/>
                  </a:moveTo>
                  <a:cubicBezTo>
                    <a:pt x="2017" y="467"/>
                    <a:pt x="2463" y="914"/>
                    <a:pt x="2463" y="1467"/>
                  </a:cubicBezTo>
                  <a:cubicBezTo>
                    <a:pt x="2463" y="2002"/>
                    <a:pt x="2017" y="2448"/>
                    <a:pt x="1464" y="2448"/>
                  </a:cubicBezTo>
                  <a:cubicBezTo>
                    <a:pt x="910" y="2448"/>
                    <a:pt x="464" y="2002"/>
                    <a:pt x="464" y="1467"/>
                  </a:cubicBezTo>
                  <a:cubicBezTo>
                    <a:pt x="464" y="914"/>
                    <a:pt x="910" y="467"/>
                    <a:pt x="1464" y="467"/>
                  </a:cubicBezTo>
                  <a:close/>
                  <a:moveTo>
                    <a:pt x="1466" y="1"/>
                  </a:moveTo>
                  <a:cubicBezTo>
                    <a:pt x="1375" y="1"/>
                    <a:pt x="1303" y="66"/>
                    <a:pt x="1303" y="146"/>
                  </a:cubicBezTo>
                  <a:lnTo>
                    <a:pt x="1303" y="164"/>
                  </a:lnTo>
                  <a:cubicBezTo>
                    <a:pt x="786" y="218"/>
                    <a:pt x="357" y="575"/>
                    <a:pt x="215" y="1056"/>
                  </a:cubicBezTo>
                  <a:cubicBezTo>
                    <a:pt x="203" y="1054"/>
                    <a:pt x="192" y="1053"/>
                    <a:pt x="180" y="1053"/>
                  </a:cubicBezTo>
                  <a:cubicBezTo>
                    <a:pt x="103" y="1053"/>
                    <a:pt x="34" y="1103"/>
                    <a:pt x="18" y="1181"/>
                  </a:cubicBezTo>
                  <a:cubicBezTo>
                    <a:pt x="0" y="1270"/>
                    <a:pt x="54" y="1342"/>
                    <a:pt x="143" y="1360"/>
                  </a:cubicBezTo>
                  <a:lnTo>
                    <a:pt x="161" y="1360"/>
                  </a:lnTo>
                  <a:cubicBezTo>
                    <a:pt x="143" y="1395"/>
                    <a:pt x="143" y="1431"/>
                    <a:pt x="143" y="1449"/>
                  </a:cubicBezTo>
                  <a:cubicBezTo>
                    <a:pt x="143" y="1841"/>
                    <a:pt x="322" y="2180"/>
                    <a:pt x="589" y="2430"/>
                  </a:cubicBezTo>
                  <a:lnTo>
                    <a:pt x="536" y="2484"/>
                  </a:lnTo>
                  <a:cubicBezTo>
                    <a:pt x="500" y="2537"/>
                    <a:pt x="500" y="2626"/>
                    <a:pt x="571" y="2680"/>
                  </a:cubicBezTo>
                  <a:cubicBezTo>
                    <a:pt x="589" y="2716"/>
                    <a:pt x="625" y="2716"/>
                    <a:pt x="678" y="2716"/>
                  </a:cubicBezTo>
                  <a:cubicBezTo>
                    <a:pt x="714" y="2716"/>
                    <a:pt x="768" y="2698"/>
                    <a:pt x="803" y="2662"/>
                  </a:cubicBezTo>
                  <a:lnTo>
                    <a:pt x="839" y="2609"/>
                  </a:lnTo>
                  <a:cubicBezTo>
                    <a:pt x="1017" y="2698"/>
                    <a:pt x="1232" y="2751"/>
                    <a:pt x="1464" y="2751"/>
                  </a:cubicBezTo>
                  <a:cubicBezTo>
                    <a:pt x="1678" y="2751"/>
                    <a:pt x="1892" y="2698"/>
                    <a:pt x="2070" y="2609"/>
                  </a:cubicBezTo>
                  <a:lnTo>
                    <a:pt x="2106" y="2662"/>
                  </a:lnTo>
                  <a:cubicBezTo>
                    <a:pt x="2142" y="2698"/>
                    <a:pt x="2195" y="2716"/>
                    <a:pt x="2249" y="2716"/>
                  </a:cubicBezTo>
                  <a:cubicBezTo>
                    <a:pt x="2284" y="2716"/>
                    <a:pt x="2302" y="2716"/>
                    <a:pt x="2338" y="2698"/>
                  </a:cubicBezTo>
                  <a:cubicBezTo>
                    <a:pt x="2409" y="2644"/>
                    <a:pt x="2409" y="2555"/>
                    <a:pt x="2374" y="2484"/>
                  </a:cubicBezTo>
                  <a:lnTo>
                    <a:pt x="2338" y="2430"/>
                  </a:lnTo>
                  <a:cubicBezTo>
                    <a:pt x="2605" y="2180"/>
                    <a:pt x="2766" y="1841"/>
                    <a:pt x="2766" y="1449"/>
                  </a:cubicBezTo>
                  <a:cubicBezTo>
                    <a:pt x="2766" y="1431"/>
                    <a:pt x="2766" y="1395"/>
                    <a:pt x="2766" y="1377"/>
                  </a:cubicBezTo>
                  <a:lnTo>
                    <a:pt x="2802" y="1360"/>
                  </a:lnTo>
                  <a:cubicBezTo>
                    <a:pt x="2873" y="1342"/>
                    <a:pt x="2927" y="1270"/>
                    <a:pt x="2909" y="1199"/>
                  </a:cubicBezTo>
                  <a:cubicBezTo>
                    <a:pt x="2909" y="1106"/>
                    <a:pt x="2827" y="1053"/>
                    <a:pt x="2747" y="1053"/>
                  </a:cubicBezTo>
                  <a:cubicBezTo>
                    <a:pt x="2735" y="1053"/>
                    <a:pt x="2724" y="1054"/>
                    <a:pt x="2713" y="1056"/>
                  </a:cubicBezTo>
                  <a:cubicBezTo>
                    <a:pt x="2552" y="592"/>
                    <a:pt x="2124" y="218"/>
                    <a:pt x="1606" y="164"/>
                  </a:cubicBezTo>
                  <a:cubicBezTo>
                    <a:pt x="1606" y="75"/>
                    <a:pt x="1571" y="21"/>
                    <a:pt x="1499" y="4"/>
                  </a:cubicBezTo>
                  <a:cubicBezTo>
                    <a:pt x="1488" y="2"/>
                    <a:pt x="1477" y="1"/>
                    <a:pt x="146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3"/>
            <p:cNvSpPr/>
            <p:nvPr/>
          </p:nvSpPr>
          <p:spPr>
            <a:xfrm>
              <a:off x="7681039" y="-2687118"/>
              <a:ext cx="15272" cy="16333"/>
            </a:xfrm>
            <a:custGeom>
              <a:avLst/>
              <a:gdLst/>
              <a:ahLst/>
              <a:cxnLst/>
              <a:rect l="l" t="t" r="r" b="b"/>
              <a:pathLst>
                <a:path w="518" h="554" extrusionOk="0">
                  <a:moveTo>
                    <a:pt x="169" y="1"/>
                  </a:moveTo>
                  <a:cubicBezTo>
                    <a:pt x="141" y="1"/>
                    <a:pt x="113" y="7"/>
                    <a:pt x="90" y="19"/>
                  </a:cubicBezTo>
                  <a:cubicBezTo>
                    <a:pt x="18" y="72"/>
                    <a:pt x="0" y="161"/>
                    <a:pt x="54" y="233"/>
                  </a:cubicBezTo>
                  <a:lnTo>
                    <a:pt x="197" y="482"/>
                  </a:lnTo>
                  <a:cubicBezTo>
                    <a:pt x="232" y="518"/>
                    <a:pt x="286" y="554"/>
                    <a:pt x="339" y="554"/>
                  </a:cubicBezTo>
                  <a:cubicBezTo>
                    <a:pt x="357" y="554"/>
                    <a:pt x="393" y="536"/>
                    <a:pt x="411" y="518"/>
                  </a:cubicBezTo>
                  <a:cubicBezTo>
                    <a:pt x="482" y="482"/>
                    <a:pt x="518" y="375"/>
                    <a:pt x="464" y="304"/>
                  </a:cubicBezTo>
                  <a:lnTo>
                    <a:pt x="304" y="72"/>
                  </a:lnTo>
                  <a:cubicBezTo>
                    <a:pt x="280" y="25"/>
                    <a:pt x="224" y="1"/>
                    <a:pt x="16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3"/>
            <p:cNvSpPr/>
            <p:nvPr/>
          </p:nvSpPr>
          <p:spPr>
            <a:xfrm>
              <a:off x="7694719" y="-2666304"/>
              <a:ext cx="14741" cy="16038"/>
            </a:xfrm>
            <a:custGeom>
              <a:avLst/>
              <a:gdLst/>
              <a:ahLst/>
              <a:cxnLst/>
              <a:rect l="l" t="t" r="r" b="b"/>
              <a:pathLst>
                <a:path w="500" h="544" extrusionOk="0">
                  <a:moveTo>
                    <a:pt x="169" y="1"/>
                  </a:moveTo>
                  <a:cubicBezTo>
                    <a:pt x="141" y="1"/>
                    <a:pt x="113" y="8"/>
                    <a:pt x="90" y="26"/>
                  </a:cubicBezTo>
                  <a:cubicBezTo>
                    <a:pt x="18" y="80"/>
                    <a:pt x="0" y="169"/>
                    <a:pt x="36" y="240"/>
                  </a:cubicBezTo>
                  <a:lnTo>
                    <a:pt x="197" y="472"/>
                  </a:lnTo>
                  <a:cubicBezTo>
                    <a:pt x="232" y="526"/>
                    <a:pt x="286" y="544"/>
                    <a:pt x="322" y="544"/>
                  </a:cubicBezTo>
                  <a:cubicBezTo>
                    <a:pt x="357" y="544"/>
                    <a:pt x="393" y="544"/>
                    <a:pt x="411" y="526"/>
                  </a:cubicBezTo>
                  <a:cubicBezTo>
                    <a:pt x="482" y="472"/>
                    <a:pt x="500" y="383"/>
                    <a:pt x="464" y="312"/>
                  </a:cubicBezTo>
                  <a:lnTo>
                    <a:pt x="304" y="80"/>
                  </a:lnTo>
                  <a:cubicBezTo>
                    <a:pt x="280" y="32"/>
                    <a:pt x="224" y="1"/>
                    <a:pt x="16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3"/>
            <p:cNvSpPr/>
            <p:nvPr/>
          </p:nvSpPr>
          <p:spPr>
            <a:xfrm>
              <a:off x="7667359" y="-2708139"/>
              <a:ext cx="15272" cy="16333"/>
            </a:xfrm>
            <a:custGeom>
              <a:avLst/>
              <a:gdLst/>
              <a:ahLst/>
              <a:cxnLst/>
              <a:rect l="l" t="t" r="r" b="b"/>
              <a:pathLst>
                <a:path w="518" h="554" extrusionOk="0">
                  <a:moveTo>
                    <a:pt x="169" y="0"/>
                  </a:moveTo>
                  <a:cubicBezTo>
                    <a:pt x="141" y="0"/>
                    <a:pt x="114" y="6"/>
                    <a:pt x="90" y="18"/>
                  </a:cubicBezTo>
                  <a:cubicBezTo>
                    <a:pt x="18" y="71"/>
                    <a:pt x="1" y="161"/>
                    <a:pt x="54" y="250"/>
                  </a:cubicBezTo>
                  <a:lnTo>
                    <a:pt x="197" y="482"/>
                  </a:lnTo>
                  <a:cubicBezTo>
                    <a:pt x="232" y="517"/>
                    <a:pt x="286" y="553"/>
                    <a:pt x="340" y="553"/>
                  </a:cubicBezTo>
                  <a:cubicBezTo>
                    <a:pt x="357" y="553"/>
                    <a:pt x="393" y="535"/>
                    <a:pt x="411" y="517"/>
                  </a:cubicBezTo>
                  <a:cubicBezTo>
                    <a:pt x="500" y="482"/>
                    <a:pt x="518" y="375"/>
                    <a:pt x="464" y="303"/>
                  </a:cubicBezTo>
                  <a:lnTo>
                    <a:pt x="304" y="71"/>
                  </a:lnTo>
                  <a:cubicBezTo>
                    <a:pt x="280" y="24"/>
                    <a:pt x="225" y="0"/>
                    <a:pt x="16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3"/>
            <p:cNvSpPr/>
            <p:nvPr/>
          </p:nvSpPr>
          <p:spPr>
            <a:xfrm>
              <a:off x="7708399" y="-2645430"/>
              <a:ext cx="12648" cy="13061"/>
            </a:xfrm>
            <a:custGeom>
              <a:avLst/>
              <a:gdLst/>
              <a:ahLst/>
              <a:cxnLst/>
              <a:rect l="l" t="t" r="r" b="b"/>
              <a:pathLst>
                <a:path w="429" h="443" extrusionOk="0">
                  <a:moveTo>
                    <a:pt x="179" y="1"/>
                  </a:moveTo>
                  <a:cubicBezTo>
                    <a:pt x="149" y="1"/>
                    <a:pt x="118" y="11"/>
                    <a:pt x="89" y="32"/>
                  </a:cubicBezTo>
                  <a:cubicBezTo>
                    <a:pt x="18" y="68"/>
                    <a:pt x="0" y="175"/>
                    <a:pt x="36" y="246"/>
                  </a:cubicBezTo>
                  <a:lnTo>
                    <a:pt x="125" y="371"/>
                  </a:lnTo>
                  <a:cubicBezTo>
                    <a:pt x="161" y="425"/>
                    <a:pt x="214" y="442"/>
                    <a:pt x="250" y="442"/>
                  </a:cubicBezTo>
                  <a:cubicBezTo>
                    <a:pt x="286" y="442"/>
                    <a:pt x="321" y="442"/>
                    <a:pt x="339" y="425"/>
                  </a:cubicBezTo>
                  <a:cubicBezTo>
                    <a:pt x="411" y="371"/>
                    <a:pt x="428" y="282"/>
                    <a:pt x="393" y="210"/>
                  </a:cubicBezTo>
                  <a:lnTo>
                    <a:pt x="304" y="68"/>
                  </a:lnTo>
                  <a:cubicBezTo>
                    <a:pt x="271" y="24"/>
                    <a:pt x="226" y="1"/>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3"/>
            <p:cNvSpPr/>
            <p:nvPr/>
          </p:nvSpPr>
          <p:spPr>
            <a:xfrm>
              <a:off x="7598458" y="-2708139"/>
              <a:ext cx="15272" cy="16333"/>
            </a:xfrm>
            <a:custGeom>
              <a:avLst/>
              <a:gdLst/>
              <a:ahLst/>
              <a:cxnLst/>
              <a:rect l="l" t="t" r="r" b="b"/>
              <a:pathLst>
                <a:path w="518" h="554" extrusionOk="0">
                  <a:moveTo>
                    <a:pt x="349" y="0"/>
                  </a:moveTo>
                  <a:cubicBezTo>
                    <a:pt x="294" y="0"/>
                    <a:pt x="238" y="24"/>
                    <a:pt x="214" y="71"/>
                  </a:cubicBezTo>
                  <a:lnTo>
                    <a:pt x="54" y="303"/>
                  </a:lnTo>
                  <a:cubicBezTo>
                    <a:pt x="0" y="375"/>
                    <a:pt x="18" y="482"/>
                    <a:pt x="107" y="517"/>
                  </a:cubicBezTo>
                  <a:cubicBezTo>
                    <a:pt x="125" y="535"/>
                    <a:pt x="161" y="553"/>
                    <a:pt x="179" y="553"/>
                  </a:cubicBezTo>
                  <a:cubicBezTo>
                    <a:pt x="232" y="553"/>
                    <a:pt x="286" y="517"/>
                    <a:pt x="321" y="482"/>
                  </a:cubicBezTo>
                  <a:lnTo>
                    <a:pt x="464" y="250"/>
                  </a:lnTo>
                  <a:cubicBezTo>
                    <a:pt x="518" y="161"/>
                    <a:pt x="500" y="71"/>
                    <a:pt x="428" y="18"/>
                  </a:cubicBezTo>
                  <a:cubicBezTo>
                    <a:pt x="405" y="6"/>
                    <a:pt x="377" y="0"/>
                    <a:pt x="34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3"/>
            <p:cNvSpPr/>
            <p:nvPr/>
          </p:nvSpPr>
          <p:spPr>
            <a:xfrm>
              <a:off x="7584779" y="-2687118"/>
              <a:ext cx="15272" cy="16333"/>
            </a:xfrm>
            <a:custGeom>
              <a:avLst/>
              <a:gdLst/>
              <a:ahLst/>
              <a:cxnLst/>
              <a:rect l="l" t="t" r="r" b="b"/>
              <a:pathLst>
                <a:path w="518" h="554" extrusionOk="0">
                  <a:moveTo>
                    <a:pt x="349" y="1"/>
                  </a:moveTo>
                  <a:cubicBezTo>
                    <a:pt x="294" y="1"/>
                    <a:pt x="238" y="25"/>
                    <a:pt x="214" y="72"/>
                  </a:cubicBezTo>
                  <a:lnTo>
                    <a:pt x="54" y="304"/>
                  </a:lnTo>
                  <a:cubicBezTo>
                    <a:pt x="0" y="375"/>
                    <a:pt x="36" y="482"/>
                    <a:pt x="107" y="518"/>
                  </a:cubicBezTo>
                  <a:cubicBezTo>
                    <a:pt x="125" y="536"/>
                    <a:pt x="161" y="554"/>
                    <a:pt x="179" y="554"/>
                  </a:cubicBezTo>
                  <a:cubicBezTo>
                    <a:pt x="232" y="554"/>
                    <a:pt x="286" y="518"/>
                    <a:pt x="321" y="482"/>
                  </a:cubicBezTo>
                  <a:lnTo>
                    <a:pt x="464" y="233"/>
                  </a:lnTo>
                  <a:cubicBezTo>
                    <a:pt x="518" y="161"/>
                    <a:pt x="500" y="72"/>
                    <a:pt x="428" y="19"/>
                  </a:cubicBezTo>
                  <a:cubicBezTo>
                    <a:pt x="405" y="7"/>
                    <a:pt x="377" y="1"/>
                    <a:pt x="34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3"/>
            <p:cNvSpPr/>
            <p:nvPr/>
          </p:nvSpPr>
          <p:spPr>
            <a:xfrm>
              <a:off x="7571629" y="-2666304"/>
              <a:ext cx="14741" cy="16038"/>
            </a:xfrm>
            <a:custGeom>
              <a:avLst/>
              <a:gdLst/>
              <a:ahLst/>
              <a:cxnLst/>
              <a:rect l="l" t="t" r="r" b="b"/>
              <a:pathLst>
                <a:path w="500" h="544" extrusionOk="0">
                  <a:moveTo>
                    <a:pt x="331" y="1"/>
                  </a:moveTo>
                  <a:cubicBezTo>
                    <a:pt x="276" y="1"/>
                    <a:pt x="220" y="32"/>
                    <a:pt x="196" y="80"/>
                  </a:cubicBezTo>
                  <a:lnTo>
                    <a:pt x="36" y="312"/>
                  </a:lnTo>
                  <a:cubicBezTo>
                    <a:pt x="0" y="383"/>
                    <a:pt x="18" y="472"/>
                    <a:pt x="89" y="526"/>
                  </a:cubicBezTo>
                  <a:cubicBezTo>
                    <a:pt x="107" y="544"/>
                    <a:pt x="143" y="544"/>
                    <a:pt x="179" y="544"/>
                  </a:cubicBezTo>
                  <a:cubicBezTo>
                    <a:pt x="214" y="544"/>
                    <a:pt x="268" y="526"/>
                    <a:pt x="303" y="472"/>
                  </a:cubicBezTo>
                  <a:lnTo>
                    <a:pt x="446" y="240"/>
                  </a:lnTo>
                  <a:cubicBezTo>
                    <a:pt x="500" y="169"/>
                    <a:pt x="482" y="80"/>
                    <a:pt x="411" y="26"/>
                  </a:cubicBezTo>
                  <a:cubicBezTo>
                    <a:pt x="387" y="8"/>
                    <a:pt x="359" y="1"/>
                    <a:pt x="33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3"/>
            <p:cNvSpPr/>
            <p:nvPr/>
          </p:nvSpPr>
          <p:spPr>
            <a:xfrm>
              <a:off x="7560043" y="-2645430"/>
              <a:ext cx="12648" cy="13061"/>
            </a:xfrm>
            <a:custGeom>
              <a:avLst/>
              <a:gdLst/>
              <a:ahLst/>
              <a:cxnLst/>
              <a:rect l="l" t="t" r="r" b="b"/>
              <a:pathLst>
                <a:path w="429" h="443" extrusionOk="0">
                  <a:moveTo>
                    <a:pt x="250" y="1"/>
                  </a:moveTo>
                  <a:cubicBezTo>
                    <a:pt x="203" y="1"/>
                    <a:pt x="158" y="24"/>
                    <a:pt x="126" y="68"/>
                  </a:cubicBezTo>
                  <a:lnTo>
                    <a:pt x="36" y="210"/>
                  </a:lnTo>
                  <a:cubicBezTo>
                    <a:pt x="1" y="282"/>
                    <a:pt x="18" y="371"/>
                    <a:pt x="90" y="425"/>
                  </a:cubicBezTo>
                  <a:cubicBezTo>
                    <a:pt x="108" y="442"/>
                    <a:pt x="143" y="442"/>
                    <a:pt x="179" y="442"/>
                  </a:cubicBezTo>
                  <a:cubicBezTo>
                    <a:pt x="215" y="442"/>
                    <a:pt x="268" y="425"/>
                    <a:pt x="304" y="371"/>
                  </a:cubicBezTo>
                  <a:lnTo>
                    <a:pt x="393" y="246"/>
                  </a:lnTo>
                  <a:cubicBezTo>
                    <a:pt x="429" y="175"/>
                    <a:pt x="411" y="68"/>
                    <a:pt x="340" y="32"/>
                  </a:cubicBezTo>
                  <a:cubicBezTo>
                    <a:pt x="311" y="11"/>
                    <a:pt x="281" y="1"/>
                    <a:pt x="2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3"/>
            <p:cNvSpPr/>
            <p:nvPr/>
          </p:nvSpPr>
          <p:spPr>
            <a:xfrm>
              <a:off x="7551640" y="-2775064"/>
              <a:ext cx="17896" cy="11705"/>
            </a:xfrm>
            <a:custGeom>
              <a:avLst/>
              <a:gdLst/>
              <a:ahLst/>
              <a:cxnLst/>
              <a:rect l="l" t="t" r="r" b="b"/>
              <a:pathLst>
                <a:path w="607" h="397" extrusionOk="0">
                  <a:moveTo>
                    <a:pt x="179" y="1"/>
                  </a:moveTo>
                  <a:cubicBezTo>
                    <a:pt x="103" y="1"/>
                    <a:pt x="33" y="49"/>
                    <a:pt x="18" y="111"/>
                  </a:cubicBezTo>
                  <a:cubicBezTo>
                    <a:pt x="0" y="200"/>
                    <a:pt x="36" y="290"/>
                    <a:pt x="125" y="307"/>
                  </a:cubicBezTo>
                  <a:lnTo>
                    <a:pt x="393" y="379"/>
                  </a:lnTo>
                  <a:cubicBezTo>
                    <a:pt x="393" y="379"/>
                    <a:pt x="411" y="397"/>
                    <a:pt x="428" y="397"/>
                  </a:cubicBezTo>
                  <a:cubicBezTo>
                    <a:pt x="500" y="397"/>
                    <a:pt x="553" y="343"/>
                    <a:pt x="571" y="272"/>
                  </a:cubicBezTo>
                  <a:cubicBezTo>
                    <a:pt x="607" y="182"/>
                    <a:pt x="553" y="111"/>
                    <a:pt x="464" y="75"/>
                  </a:cubicBezTo>
                  <a:lnTo>
                    <a:pt x="214" y="4"/>
                  </a:lnTo>
                  <a:cubicBezTo>
                    <a:pt x="203" y="2"/>
                    <a:pt x="191" y="1"/>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3"/>
            <p:cNvSpPr/>
            <p:nvPr/>
          </p:nvSpPr>
          <p:spPr>
            <a:xfrm>
              <a:off x="7574784" y="-2768460"/>
              <a:ext cx="17896" cy="11410"/>
            </a:xfrm>
            <a:custGeom>
              <a:avLst/>
              <a:gdLst/>
              <a:ahLst/>
              <a:cxnLst/>
              <a:rect l="l" t="t" r="r" b="b"/>
              <a:pathLst>
                <a:path w="607" h="387" extrusionOk="0">
                  <a:moveTo>
                    <a:pt x="158" y="1"/>
                  </a:moveTo>
                  <a:cubicBezTo>
                    <a:pt x="90" y="1"/>
                    <a:pt x="32" y="49"/>
                    <a:pt x="18" y="119"/>
                  </a:cubicBezTo>
                  <a:cubicBezTo>
                    <a:pt x="0" y="190"/>
                    <a:pt x="36" y="280"/>
                    <a:pt x="125" y="297"/>
                  </a:cubicBezTo>
                  <a:lnTo>
                    <a:pt x="393" y="369"/>
                  </a:lnTo>
                  <a:cubicBezTo>
                    <a:pt x="393" y="387"/>
                    <a:pt x="411" y="387"/>
                    <a:pt x="428" y="387"/>
                  </a:cubicBezTo>
                  <a:cubicBezTo>
                    <a:pt x="500" y="387"/>
                    <a:pt x="553" y="333"/>
                    <a:pt x="571" y="262"/>
                  </a:cubicBezTo>
                  <a:cubicBezTo>
                    <a:pt x="607" y="190"/>
                    <a:pt x="553" y="101"/>
                    <a:pt x="464" y="83"/>
                  </a:cubicBezTo>
                  <a:lnTo>
                    <a:pt x="214" y="12"/>
                  </a:lnTo>
                  <a:cubicBezTo>
                    <a:pt x="195" y="4"/>
                    <a:pt x="176" y="1"/>
                    <a:pt x="15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3"/>
            <p:cNvSpPr/>
            <p:nvPr/>
          </p:nvSpPr>
          <p:spPr>
            <a:xfrm>
              <a:off x="7528496" y="-2781374"/>
              <a:ext cx="17896" cy="11174"/>
            </a:xfrm>
            <a:custGeom>
              <a:avLst/>
              <a:gdLst/>
              <a:ahLst/>
              <a:cxnLst/>
              <a:rect l="l" t="t" r="r" b="b"/>
              <a:pathLst>
                <a:path w="607" h="379" extrusionOk="0">
                  <a:moveTo>
                    <a:pt x="179" y="0"/>
                  </a:moveTo>
                  <a:cubicBezTo>
                    <a:pt x="103" y="0"/>
                    <a:pt x="33" y="49"/>
                    <a:pt x="18" y="111"/>
                  </a:cubicBezTo>
                  <a:cubicBezTo>
                    <a:pt x="0" y="200"/>
                    <a:pt x="36" y="289"/>
                    <a:pt x="125" y="307"/>
                  </a:cubicBezTo>
                  <a:lnTo>
                    <a:pt x="393" y="379"/>
                  </a:lnTo>
                  <a:lnTo>
                    <a:pt x="428" y="379"/>
                  </a:lnTo>
                  <a:cubicBezTo>
                    <a:pt x="500" y="379"/>
                    <a:pt x="553" y="343"/>
                    <a:pt x="571" y="272"/>
                  </a:cubicBezTo>
                  <a:cubicBezTo>
                    <a:pt x="607" y="182"/>
                    <a:pt x="553" y="93"/>
                    <a:pt x="464" y="75"/>
                  </a:cubicBezTo>
                  <a:lnTo>
                    <a:pt x="214" y="4"/>
                  </a:lnTo>
                  <a:cubicBezTo>
                    <a:pt x="202" y="2"/>
                    <a:pt x="191" y="0"/>
                    <a:pt x="17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3"/>
            <p:cNvSpPr/>
            <p:nvPr/>
          </p:nvSpPr>
          <p:spPr>
            <a:xfrm>
              <a:off x="7508507" y="-2786857"/>
              <a:ext cx="14741" cy="10348"/>
            </a:xfrm>
            <a:custGeom>
              <a:avLst/>
              <a:gdLst/>
              <a:ahLst/>
              <a:cxnLst/>
              <a:rect l="l" t="t" r="r" b="b"/>
              <a:pathLst>
                <a:path w="500" h="351" extrusionOk="0">
                  <a:moveTo>
                    <a:pt x="160" y="0"/>
                  </a:moveTo>
                  <a:cubicBezTo>
                    <a:pt x="96" y="0"/>
                    <a:pt x="46" y="48"/>
                    <a:pt x="18" y="119"/>
                  </a:cubicBezTo>
                  <a:cubicBezTo>
                    <a:pt x="0" y="190"/>
                    <a:pt x="54" y="279"/>
                    <a:pt x="125" y="297"/>
                  </a:cubicBezTo>
                  <a:lnTo>
                    <a:pt x="286" y="351"/>
                  </a:lnTo>
                  <a:lnTo>
                    <a:pt x="321" y="351"/>
                  </a:lnTo>
                  <a:cubicBezTo>
                    <a:pt x="393" y="351"/>
                    <a:pt x="446" y="315"/>
                    <a:pt x="464" y="243"/>
                  </a:cubicBezTo>
                  <a:cubicBezTo>
                    <a:pt x="500" y="154"/>
                    <a:pt x="446" y="65"/>
                    <a:pt x="357" y="47"/>
                  </a:cubicBezTo>
                  <a:lnTo>
                    <a:pt x="214" y="11"/>
                  </a:lnTo>
                  <a:cubicBezTo>
                    <a:pt x="195" y="4"/>
                    <a:pt x="177" y="0"/>
                    <a:pt x="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3"/>
            <p:cNvSpPr/>
            <p:nvPr/>
          </p:nvSpPr>
          <p:spPr>
            <a:xfrm>
              <a:off x="7735228" y="-2781374"/>
              <a:ext cx="17896" cy="11174"/>
            </a:xfrm>
            <a:custGeom>
              <a:avLst/>
              <a:gdLst/>
              <a:ahLst/>
              <a:cxnLst/>
              <a:rect l="l" t="t" r="r" b="b"/>
              <a:pathLst>
                <a:path w="607" h="379" extrusionOk="0">
                  <a:moveTo>
                    <a:pt x="428" y="0"/>
                  </a:moveTo>
                  <a:cubicBezTo>
                    <a:pt x="416" y="0"/>
                    <a:pt x="404" y="2"/>
                    <a:pt x="393" y="4"/>
                  </a:cubicBezTo>
                  <a:lnTo>
                    <a:pt x="143" y="75"/>
                  </a:lnTo>
                  <a:cubicBezTo>
                    <a:pt x="54" y="93"/>
                    <a:pt x="0" y="182"/>
                    <a:pt x="18" y="272"/>
                  </a:cubicBezTo>
                  <a:cubicBezTo>
                    <a:pt x="54" y="343"/>
                    <a:pt x="107" y="379"/>
                    <a:pt x="179" y="379"/>
                  </a:cubicBezTo>
                  <a:lnTo>
                    <a:pt x="214" y="379"/>
                  </a:lnTo>
                  <a:lnTo>
                    <a:pt x="482" y="307"/>
                  </a:lnTo>
                  <a:cubicBezTo>
                    <a:pt x="571" y="289"/>
                    <a:pt x="607" y="200"/>
                    <a:pt x="589" y="111"/>
                  </a:cubicBezTo>
                  <a:cubicBezTo>
                    <a:pt x="574" y="49"/>
                    <a:pt x="504" y="0"/>
                    <a:pt x="42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3"/>
            <p:cNvSpPr/>
            <p:nvPr/>
          </p:nvSpPr>
          <p:spPr>
            <a:xfrm>
              <a:off x="7712084" y="-2775064"/>
              <a:ext cx="17896" cy="11705"/>
            </a:xfrm>
            <a:custGeom>
              <a:avLst/>
              <a:gdLst/>
              <a:ahLst/>
              <a:cxnLst/>
              <a:rect l="l" t="t" r="r" b="b"/>
              <a:pathLst>
                <a:path w="607" h="397" extrusionOk="0">
                  <a:moveTo>
                    <a:pt x="428" y="1"/>
                  </a:moveTo>
                  <a:cubicBezTo>
                    <a:pt x="416" y="1"/>
                    <a:pt x="404" y="2"/>
                    <a:pt x="393" y="4"/>
                  </a:cubicBezTo>
                  <a:lnTo>
                    <a:pt x="143" y="75"/>
                  </a:lnTo>
                  <a:cubicBezTo>
                    <a:pt x="54" y="111"/>
                    <a:pt x="0" y="182"/>
                    <a:pt x="36" y="272"/>
                  </a:cubicBezTo>
                  <a:cubicBezTo>
                    <a:pt x="54" y="343"/>
                    <a:pt x="107" y="397"/>
                    <a:pt x="179" y="397"/>
                  </a:cubicBezTo>
                  <a:cubicBezTo>
                    <a:pt x="196" y="397"/>
                    <a:pt x="214" y="379"/>
                    <a:pt x="214" y="379"/>
                  </a:cubicBezTo>
                  <a:lnTo>
                    <a:pt x="482" y="307"/>
                  </a:lnTo>
                  <a:cubicBezTo>
                    <a:pt x="571" y="290"/>
                    <a:pt x="607" y="200"/>
                    <a:pt x="589" y="111"/>
                  </a:cubicBezTo>
                  <a:cubicBezTo>
                    <a:pt x="573" y="49"/>
                    <a:pt x="504" y="1"/>
                    <a:pt x="42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3"/>
            <p:cNvSpPr/>
            <p:nvPr/>
          </p:nvSpPr>
          <p:spPr>
            <a:xfrm>
              <a:off x="7688940" y="-2768755"/>
              <a:ext cx="17896" cy="11705"/>
            </a:xfrm>
            <a:custGeom>
              <a:avLst/>
              <a:gdLst/>
              <a:ahLst/>
              <a:cxnLst/>
              <a:rect l="l" t="t" r="r" b="b"/>
              <a:pathLst>
                <a:path w="607" h="397" extrusionOk="0">
                  <a:moveTo>
                    <a:pt x="427" y="1"/>
                  </a:moveTo>
                  <a:cubicBezTo>
                    <a:pt x="416" y="1"/>
                    <a:pt x="404" y="2"/>
                    <a:pt x="393" y="4"/>
                  </a:cubicBezTo>
                  <a:lnTo>
                    <a:pt x="143" y="93"/>
                  </a:lnTo>
                  <a:cubicBezTo>
                    <a:pt x="54" y="111"/>
                    <a:pt x="0" y="200"/>
                    <a:pt x="36" y="272"/>
                  </a:cubicBezTo>
                  <a:cubicBezTo>
                    <a:pt x="54" y="343"/>
                    <a:pt x="107" y="397"/>
                    <a:pt x="178" y="397"/>
                  </a:cubicBezTo>
                  <a:cubicBezTo>
                    <a:pt x="196" y="397"/>
                    <a:pt x="214" y="397"/>
                    <a:pt x="214" y="379"/>
                  </a:cubicBezTo>
                  <a:lnTo>
                    <a:pt x="482" y="307"/>
                  </a:lnTo>
                  <a:cubicBezTo>
                    <a:pt x="571" y="290"/>
                    <a:pt x="607" y="200"/>
                    <a:pt x="589" y="129"/>
                  </a:cubicBezTo>
                  <a:cubicBezTo>
                    <a:pt x="573" y="51"/>
                    <a:pt x="504" y="1"/>
                    <a:pt x="42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3"/>
            <p:cNvSpPr/>
            <p:nvPr/>
          </p:nvSpPr>
          <p:spPr>
            <a:xfrm>
              <a:off x="7758372" y="-2786857"/>
              <a:ext cx="14741" cy="10348"/>
            </a:xfrm>
            <a:custGeom>
              <a:avLst/>
              <a:gdLst/>
              <a:ahLst/>
              <a:cxnLst/>
              <a:rect l="l" t="t" r="r" b="b"/>
              <a:pathLst>
                <a:path w="500" h="351" extrusionOk="0">
                  <a:moveTo>
                    <a:pt x="340" y="0"/>
                  </a:moveTo>
                  <a:cubicBezTo>
                    <a:pt x="323" y="0"/>
                    <a:pt x="305" y="4"/>
                    <a:pt x="286" y="11"/>
                  </a:cubicBezTo>
                  <a:lnTo>
                    <a:pt x="143" y="47"/>
                  </a:lnTo>
                  <a:cubicBezTo>
                    <a:pt x="54" y="65"/>
                    <a:pt x="0" y="154"/>
                    <a:pt x="18" y="243"/>
                  </a:cubicBezTo>
                  <a:cubicBezTo>
                    <a:pt x="54" y="315"/>
                    <a:pt x="107" y="351"/>
                    <a:pt x="179" y="351"/>
                  </a:cubicBezTo>
                  <a:lnTo>
                    <a:pt x="214" y="351"/>
                  </a:lnTo>
                  <a:lnTo>
                    <a:pt x="375" y="297"/>
                  </a:lnTo>
                  <a:cubicBezTo>
                    <a:pt x="446" y="279"/>
                    <a:pt x="500" y="190"/>
                    <a:pt x="482" y="119"/>
                  </a:cubicBezTo>
                  <a:cubicBezTo>
                    <a:pt x="454" y="48"/>
                    <a:pt x="404" y="0"/>
                    <a:pt x="34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1" name="Google Shape;3321;p33"/>
          <p:cNvGrpSpPr/>
          <p:nvPr/>
        </p:nvGrpSpPr>
        <p:grpSpPr>
          <a:xfrm rot="-2056874">
            <a:off x="4247156" y="1778348"/>
            <a:ext cx="587765" cy="588095"/>
            <a:chOff x="4756758" y="-1922961"/>
            <a:chExt cx="314608" cy="314785"/>
          </a:xfrm>
        </p:grpSpPr>
        <p:sp>
          <p:nvSpPr>
            <p:cNvPr id="3322" name="Google Shape;3322;p33"/>
            <p:cNvSpPr/>
            <p:nvPr/>
          </p:nvSpPr>
          <p:spPr>
            <a:xfrm>
              <a:off x="4758321" y="-1735246"/>
              <a:ext cx="84733" cy="57108"/>
            </a:xfrm>
            <a:custGeom>
              <a:avLst/>
              <a:gdLst/>
              <a:ahLst/>
              <a:cxnLst/>
              <a:rect l="l" t="t" r="r" b="b"/>
              <a:pathLst>
                <a:path w="2874" h="1937" extrusionOk="0">
                  <a:moveTo>
                    <a:pt x="806" y="1"/>
                  </a:moveTo>
                  <a:cubicBezTo>
                    <a:pt x="732" y="1"/>
                    <a:pt x="661" y="28"/>
                    <a:pt x="607" y="81"/>
                  </a:cubicBezTo>
                  <a:lnTo>
                    <a:pt x="375" y="331"/>
                  </a:lnTo>
                  <a:cubicBezTo>
                    <a:pt x="1" y="688"/>
                    <a:pt x="1" y="1295"/>
                    <a:pt x="375" y="1669"/>
                  </a:cubicBezTo>
                  <a:cubicBezTo>
                    <a:pt x="563" y="1848"/>
                    <a:pt x="804" y="1937"/>
                    <a:pt x="1044" y="1937"/>
                  </a:cubicBezTo>
                  <a:cubicBezTo>
                    <a:pt x="1285" y="1937"/>
                    <a:pt x="1526" y="1848"/>
                    <a:pt x="1714" y="1669"/>
                  </a:cubicBezTo>
                  <a:lnTo>
                    <a:pt x="2873" y="492"/>
                  </a:lnTo>
                  <a:lnTo>
                    <a:pt x="2481" y="99"/>
                  </a:lnTo>
                  <a:lnTo>
                    <a:pt x="1321" y="1259"/>
                  </a:lnTo>
                  <a:cubicBezTo>
                    <a:pt x="1241" y="1339"/>
                    <a:pt x="1143" y="1379"/>
                    <a:pt x="1044" y="1379"/>
                  </a:cubicBezTo>
                  <a:cubicBezTo>
                    <a:pt x="946" y="1379"/>
                    <a:pt x="848" y="1339"/>
                    <a:pt x="768" y="1259"/>
                  </a:cubicBezTo>
                  <a:cubicBezTo>
                    <a:pt x="625" y="1116"/>
                    <a:pt x="625" y="866"/>
                    <a:pt x="768" y="724"/>
                  </a:cubicBezTo>
                  <a:lnTo>
                    <a:pt x="1018" y="492"/>
                  </a:lnTo>
                  <a:cubicBezTo>
                    <a:pt x="1125" y="385"/>
                    <a:pt x="1125" y="188"/>
                    <a:pt x="1018" y="81"/>
                  </a:cubicBezTo>
                  <a:cubicBezTo>
                    <a:pt x="955" y="28"/>
                    <a:pt x="879" y="1"/>
                    <a:pt x="806"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3"/>
            <p:cNvSpPr/>
            <p:nvPr/>
          </p:nvSpPr>
          <p:spPr>
            <a:xfrm>
              <a:off x="4770939" y="-1734981"/>
              <a:ext cx="20549" cy="33168"/>
            </a:xfrm>
            <a:custGeom>
              <a:avLst/>
              <a:gdLst/>
              <a:ahLst/>
              <a:cxnLst/>
              <a:rect l="l" t="t" r="r" b="b"/>
              <a:pathLst>
                <a:path w="697" h="1125" extrusionOk="0">
                  <a:moveTo>
                    <a:pt x="447" y="1"/>
                  </a:moveTo>
                  <a:cubicBezTo>
                    <a:pt x="483" y="90"/>
                    <a:pt x="447" y="197"/>
                    <a:pt x="376" y="269"/>
                  </a:cubicBezTo>
                  <a:lnTo>
                    <a:pt x="144" y="500"/>
                  </a:lnTo>
                  <a:cubicBezTo>
                    <a:pt x="1" y="661"/>
                    <a:pt x="1" y="893"/>
                    <a:pt x="144" y="1054"/>
                  </a:cubicBezTo>
                  <a:cubicBezTo>
                    <a:pt x="179" y="1089"/>
                    <a:pt x="215" y="1107"/>
                    <a:pt x="269" y="1125"/>
                  </a:cubicBezTo>
                  <a:cubicBezTo>
                    <a:pt x="215" y="1000"/>
                    <a:pt x="233" y="822"/>
                    <a:pt x="340" y="715"/>
                  </a:cubicBezTo>
                  <a:lnTo>
                    <a:pt x="590" y="483"/>
                  </a:lnTo>
                  <a:cubicBezTo>
                    <a:pt x="697" y="376"/>
                    <a:pt x="697" y="179"/>
                    <a:pt x="590" y="72"/>
                  </a:cubicBezTo>
                  <a:cubicBezTo>
                    <a:pt x="536" y="37"/>
                    <a:pt x="500" y="19"/>
                    <a:pt x="447"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3"/>
            <p:cNvSpPr/>
            <p:nvPr/>
          </p:nvSpPr>
          <p:spPr>
            <a:xfrm>
              <a:off x="4766753" y="-1726549"/>
              <a:ext cx="76301" cy="48410"/>
            </a:xfrm>
            <a:custGeom>
              <a:avLst/>
              <a:gdLst/>
              <a:ahLst/>
              <a:cxnLst/>
              <a:rect l="l" t="t" r="r" b="b"/>
              <a:pathLst>
                <a:path w="2588" h="1642" extrusionOk="0">
                  <a:moveTo>
                    <a:pt x="2391" y="0"/>
                  </a:moveTo>
                  <a:lnTo>
                    <a:pt x="1231" y="1160"/>
                  </a:lnTo>
                  <a:cubicBezTo>
                    <a:pt x="1042" y="1350"/>
                    <a:pt x="791" y="1444"/>
                    <a:pt x="544" y="1444"/>
                  </a:cubicBezTo>
                  <a:cubicBezTo>
                    <a:pt x="350" y="1444"/>
                    <a:pt x="158" y="1385"/>
                    <a:pt x="0" y="1267"/>
                  </a:cubicBezTo>
                  <a:lnTo>
                    <a:pt x="0" y="1267"/>
                  </a:lnTo>
                  <a:cubicBezTo>
                    <a:pt x="18" y="1303"/>
                    <a:pt x="54" y="1339"/>
                    <a:pt x="89" y="1374"/>
                  </a:cubicBezTo>
                  <a:cubicBezTo>
                    <a:pt x="277" y="1553"/>
                    <a:pt x="518" y="1642"/>
                    <a:pt x="758" y="1642"/>
                  </a:cubicBezTo>
                  <a:cubicBezTo>
                    <a:pt x="999" y="1642"/>
                    <a:pt x="1240" y="1553"/>
                    <a:pt x="1428" y="1374"/>
                  </a:cubicBezTo>
                  <a:lnTo>
                    <a:pt x="2587" y="197"/>
                  </a:lnTo>
                  <a:lnTo>
                    <a:pt x="2391"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3"/>
            <p:cNvSpPr/>
            <p:nvPr/>
          </p:nvSpPr>
          <p:spPr>
            <a:xfrm>
              <a:off x="4823566" y="-1695003"/>
              <a:ext cx="60528" cy="81961"/>
            </a:xfrm>
            <a:custGeom>
              <a:avLst/>
              <a:gdLst/>
              <a:ahLst/>
              <a:cxnLst/>
              <a:rect l="l" t="t" r="r" b="b"/>
              <a:pathLst>
                <a:path w="2053" h="2780" extrusionOk="0">
                  <a:moveTo>
                    <a:pt x="1535" y="1"/>
                  </a:moveTo>
                  <a:lnTo>
                    <a:pt x="375" y="1161"/>
                  </a:lnTo>
                  <a:cubicBezTo>
                    <a:pt x="0" y="1535"/>
                    <a:pt x="0" y="2142"/>
                    <a:pt x="375" y="2499"/>
                  </a:cubicBezTo>
                  <a:cubicBezTo>
                    <a:pt x="553" y="2686"/>
                    <a:pt x="794" y="2780"/>
                    <a:pt x="1037" y="2780"/>
                  </a:cubicBezTo>
                  <a:cubicBezTo>
                    <a:pt x="1280" y="2780"/>
                    <a:pt x="1526" y="2686"/>
                    <a:pt x="1713" y="2499"/>
                  </a:cubicBezTo>
                  <a:lnTo>
                    <a:pt x="1945" y="2267"/>
                  </a:lnTo>
                  <a:cubicBezTo>
                    <a:pt x="2052" y="2160"/>
                    <a:pt x="2052" y="1981"/>
                    <a:pt x="1945" y="1874"/>
                  </a:cubicBezTo>
                  <a:cubicBezTo>
                    <a:pt x="1891" y="1821"/>
                    <a:pt x="1820" y="1794"/>
                    <a:pt x="1749" y="1794"/>
                  </a:cubicBezTo>
                  <a:cubicBezTo>
                    <a:pt x="1677" y="1794"/>
                    <a:pt x="1606" y="1821"/>
                    <a:pt x="1552" y="1874"/>
                  </a:cubicBezTo>
                  <a:lnTo>
                    <a:pt x="1303" y="2106"/>
                  </a:lnTo>
                  <a:cubicBezTo>
                    <a:pt x="1231" y="2178"/>
                    <a:pt x="1133" y="2213"/>
                    <a:pt x="1035" y="2213"/>
                  </a:cubicBezTo>
                  <a:cubicBezTo>
                    <a:pt x="937" y="2213"/>
                    <a:pt x="839" y="2178"/>
                    <a:pt x="767" y="2106"/>
                  </a:cubicBezTo>
                  <a:cubicBezTo>
                    <a:pt x="625" y="1964"/>
                    <a:pt x="625" y="1714"/>
                    <a:pt x="767" y="1571"/>
                  </a:cubicBezTo>
                  <a:lnTo>
                    <a:pt x="1927" y="393"/>
                  </a:lnTo>
                  <a:lnTo>
                    <a:pt x="1535"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3"/>
            <p:cNvSpPr/>
            <p:nvPr/>
          </p:nvSpPr>
          <p:spPr>
            <a:xfrm>
              <a:off x="4836184" y="-1689195"/>
              <a:ext cx="44224" cy="52626"/>
            </a:xfrm>
            <a:custGeom>
              <a:avLst/>
              <a:gdLst/>
              <a:ahLst/>
              <a:cxnLst/>
              <a:rect l="l" t="t" r="r" b="b"/>
              <a:pathLst>
                <a:path w="1500" h="1785" extrusionOk="0">
                  <a:moveTo>
                    <a:pt x="1303" y="0"/>
                  </a:moveTo>
                  <a:lnTo>
                    <a:pt x="143" y="1160"/>
                  </a:lnTo>
                  <a:cubicBezTo>
                    <a:pt x="0" y="1321"/>
                    <a:pt x="0" y="1553"/>
                    <a:pt x="143" y="1713"/>
                  </a:cubicBezTo>
                  <a:cubicBezTo>
                    <a:pt x="179" y="1749"/>
                    <a:pt x="215" y="1767"/>
                    <a:pt x="268" y="1784"/>
                  </a:cubicBezTo>
                  <a:cubicBezTo>
                    <a:pt x="197" y="1642"/>
                    <a:pt x="232" y="1481"/>
                    <a:pt x="339" y="1374"/>
                  </a:cubicBezTo>
                  <a:lnTo>
                    <a:pt x="1499" y="196"/>
                  </a:lnTo>
                  <a:lnTo>
                    <a:pt x="1303"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3"/>
            <p:cNvSpPr/>
            <p:nvPr/>
          </p:nvSpPr>
          <p:spPr>
            <a:xfrm>
              <a:off x="4831437" y="-1641846"/>
              <a:ext cx="52656" cy="28804"/>
            </a:xfrm>
            <a:custGeom>
              <a:avLst/>
              <a:gdLst/>
              <a:ahLst/>
              <a:cxnLst/>
              <a:rect l="l" t="t" r="r" b="b"/>
              <a:pathLst>
                <a:path w="1786" h="977" extrusionOk="0">
                  <a:moveTo>
                    <a:pt x="1553" y="0"/>
                  </a:moveTo>
                  <a:cubicBezTo>
                    <a:pt x="1571" y="89"/>
                    <a:pt x="1553" y="196"/>
                    <a:pt x="1482" y="268"/>
                  </a:cubicBezTo>
                  <a:lnTo>
                    <a:pt x="1250" y="500"/>
                  </a:lnTo>
                  <a:cubicBezTo>
                    <a:pt x="1063" y="686"/>
                    <a:pt x="818" y="781"/>
                    <a:pt x="572" y="781"/>
                  </a:cubicBezTo>
                  <a:cubicBezTo>
                    <a:pt x="371" y="781"/>
                    <a:pt x="169" y="717"/>
                    <a:pt x="1" y="589"/>
                  </a:cubicBezTo>
                  <a:lnTo>
                    <a:pt x="1" y="589"/>
                  </a:lnTo>
                  <a:cubicBezTo>
                    <a:pt x="36" y="625"/>
                    <a:pt x="72" y="660"/>
                    <a:pt x="108" y="696"/>
                  </a:cubicBezTo>
                  <a:cubicBezTo>
                    <a:pt x="286" y="883"/>
                    <a:pt x="527" y="977"/>
                    <a:pt x="770" y="977"/>
                  </a:cubicBezTo>
                  <a:cubicBezTo>
                    <a:pt x="1013" y="977"/>
                    <a:pt x="1259" y="883"/>
                    <a:pt x="1446" y="696"/>
                  </a:cubicBezTo>
                  <a:lnTo>
                    <a:pt x="1678" y="464"/>
                  </a:lnTo>
                  <a:cubicBezTo>
                    <a:pt x="1785" y="357"/>
                    <a:pt x="1785" y="178"/>
                    <a:pt x="1678" y="71"/>
                  </a:cubicBezTo>
                  <a:cubicBezTo>
                    <a:pt x="1642" y="36"/>
                    <a:pt x="1607" y="0"/>
                    <a:pt x="1553" y="0"/>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3"/>
            <p:cNvSpPr/>
            <p:nvPr/>
          </p:nvSpPr>
          <p:spPr>
            <a:xfrm>
              <a:off x="4791459" y="-1770743"/>
              <a:ext cx="114716" cy="127335"/>
            </a:xfrm>
            <a:custGeom>
              <a:avLst/>
              <a:gdLst/>
              <a:ahLst/>
              <a:cxnLst/>
              <a:rect l="l" t="t" r="r" b="b"/>
              <a:pathLst>
                <a:path w="3891" h="4319" extrusionOk="0">
                  <a:moveTo>
                    <a:pt x="3462" y="1"/>
                  </a:moveTo>
                  <a:lnTo>
                    <a:pt x="268" y="3177"/>
                  </a:lnTo>
                  <a:lnTo>
                    <a:pt x="1" y="4319"/>
                  </a:lnTo>
                  <a:lnTo>
                    <a:pt x="3890" y="429"/>
                  </a:lnTo>
                  <a:lnTo>
                    <a:pt x="3462"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3"/>
            <p:cNvSpPr/>
            <p:nvPr/>
          </p:nvSpPr>
          <p:spPr>
            <a:xfrm>
              <a:off x="4791459" y="-1764434"/>
              <a:ext cx="114716" cy="121026"/>
            </a:xfrm>
            <a:custGeom>
              <a:avLst/>
              <a:gdLst/>
              <a:ahLst/>
              <a:cxnLst/>
              <a:rect l="l" t="t" r="r" b="b"/>
              <a:pathLst>
                <a:path w="3891" h="4105" extrusionOk="0">
                  <a:moveTo>
                    <a:pt x="3676" y="1"/>
                  </a:moveTo>
                  <a:lnTo>
                    <a:pt x="144" y="3534"/>
                  </a:lnTo>
                  <a:lnTo>
                    <a:pt x="1" y="4105"/>
                  </a:lnTo>
                  <a:lnTo>
                    <a:pt x="3890" y="215"/>
                  </a:lnTo>
                  <a:lnTo>
                    <a:pt x="3676"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3"/>
            <p:cNvSpPr/>
            <p:nvPr/>
          </p:nvSpPr>
          <p:spPr>
            <a:xfrm>
              <a:off x="4791459" y="-1758125"/>
              <a:ext cx="127335" cy="114716"/>
            </a:xfrm>
            <a:custGeom>
              <a:avLst/>
              <a:gdLst/>
              <a:ahLst/>
              <a:cxnLst/>
              <a:rect l="l" t="t" r="r" b="b"/>
              <a:pathLst>
                <a:path w="4319" h="3891" extrusionOk="0">
                  <a:moveTo>
                    <a:pt x="3890" y="1"/>
                  </a:moveTo>
                  <a:lnTo>
                    <a:pt x="1" y="3891"/>
                  </a:lnTo>
                  <a:lnTo>
                    <a:pt x="1143" y="3623"/>
                  </a:lnTo>
                  <a:lnTo>
                    <a:pt x="4319" y="447"/>
                  </a:lnTo>
                  <a:lnTo>
                    <a:pt x="3890"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3"/>
            <p:cNvSpPr/>
            <p:nvPr/>
          </p:nvSpPr>
          <p:spPr>
            <a:xfrm>
              <a:off x="4808294" y="-1751815"/>
              <a:ext cx="110500" cy="104722"/>
            </a:xfrm>
            <a:custGeom>
              <a:avLst/>
              <a:gdLst/>
              <a:ahLst/>
              <a:cxnLst/>
              <a:rect l="l" t="t" r="r" b="b"/>
              <a:pathLst>
                <a:path w="3748" h="3552" extrusionOk="0">
                  <a:moveTo>
                    <a:pt x="3534" y="1"/>
                  </a:moveTo>
                  <a:lnTo>
                    <a:pt x="1" y="3552"/>
                  </a:lnTo>
                  <a:lnTo>
                    <a:pt x="572" y="3409"/>
                  </a:lnTo>
                  <a:lnTo>
                    <a:pt x="3748" y="233"/>
                  </a:lnTo>
                  <a:lnTo>
                    <a:pt x="3534"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3"/>
            <p:cNvSpPr/>
            <p:nvPr/>
          </p:nvSpPr>
          <p:spPr>
            <a:xfrm>
              <a:off x="4786211" y="-1802967"/>
              <a:ext cx="107346" cy="82492"/>
            </a:xfrm>
            <a:custGeom>
              <a:avLst/>
              <a:gdLst/>
              <a:ahLst/>
              <a:cxnLst/>
              <a:rect l="l" t="t" r="r" b="b"/>
              <a:pathLst>
                <a:path w="3641" h="2798" extrusionOk="0">
                  <a:moveTo>
                    <a:pt x="1142" y="1"/>
                  </a:moveTo>
                  <a:cubicBezTo>
                    <a:pt x="924" y="1"/>
                    <a:pt x="705" y="85"/>
                    <a:pt x="536" y="255"/>
                  </a:cubicBezTo>
                  <a:lnTo>
                    <a:pt x="125" y="665"/>
                  </a:lnTo>
                  <a:cubicBezTo>
                    <a:pt x="0" y="772"/>
                    <a:pt x="0" y="951"/>
                    <a:pt x="125" y="1076"/>
                  </a:cubicBezTo>
                  <a:cubicBezTo>
                    <a:pt x="179" y="1129"/>
                    <a:pt x="250" y="1156"/>
                    <a:pt x="324" y="1156"/>
                  </a:cubicBezTo>
                  <a:cubicBezTo>
                    <a:pt x="397" y="1156"/>
                    <a:pt x="473" y="1129"/>
                    <a:pt x="536" y="1076"/>
                  </a:cubicBezTo>
                  <a:lnTo>
                    <a:pt x="946" y="665"/>
                  </a:lnTo>
                  <a:cubicBezTo>
                    <a:pt x="1000" y="612"/>
                    <a:pt x="1071" y="585"/>
                    <a:pt x="1142" y="585"/>
                  </a:cubicBezTo>
                  <a:cubicBezTo>
                    <a:pt x="1214" y="585"/>
                    <a:pt x="1285" y="612"/>
                    <a:pt x="1339" y="665"/>
                  </a:cubicBezTo>
                  <a:cubicBezTo>
                    <a:pt x="1463" y="772"/>
                    <a:pt x="1463" y="951"/>
                    <a:pt x="1339" y="1076"/>
                  </a:cubicBezTo>
                  <a:lnTo>
                    <a:pt x="1017" y="1397"/>
                  </a:lnTo>
                  <a:cubicBezTo>
                    <a:pt x="696" y="1718"/>
                    <a:pt x="696" y="2236"/>
                    <a:pt x="1017" y="2557"/>
                  </a:cubicBezTo>
                  <a:cubicBezTo>
                    <a:pt x="1178" y="2717"/>
                    <a:pt x="1388" y="2798"/>
                    <a:pt x="1597" y="2798"/>
                  </a:cubicBezTo>
                  <a:cubicBezTo>
                    <a:pt x="1807" y="2798"/>
                    <a:pt x="2017" y="2717"/>
                    <a:pt x="2177" y="2557"/>
                  </a:cubicBezTo>
                  <a:lnTo>
                    <a:pt x="3640" y="1094"/>
                  </a:lnTo>
                  <a:lnTo>
                    <a:pt x="3230" y="683"/>
                  </a:lnTo>
                  <a:lnTo>
                    <a:pt x="1767" y="2146"/>
                  </a:lnTo>
                  <a:cubicBezTo>
                    <a:pt x="1713" y="2191"/>
                    <a:pt x="1651" y="2213"/>
                    <a:pt x="1591" y="2213"/>
                  </a:cubicBezTo>
                  <a:cubicBezTo>
                    <a:pt x="1530" y="2213"/>
                    <a:pt x="1472" y="2191"/>
                    <a:pt x="1428" y="2146"/>
                  </a:cubicBezTo>
                  <a:cubicBezTo>
                    <a:pt x="1339" y="2057"/>
                    <a:pt x="1339" y="1914"/>
                    <a:pt x="1428" y="1807"/>
                  </a:cubicBezTo>
                  <a:lnTo>
                    <a:pt x="1749" y="1486"/>
                  </a:lnTo>
                  <a:cubicBezTo>
                    <a:pt x="2088" y="1147"/>
                    <a:pt x="2088" y="594"/>
                    <a:pt x="1749" y="255"/>
                  </a:cubicBezTo>
                  <a:cubicBezTo>
                    <a:pt x="1579" y="85"/>
                    <a:pt x="1361" y="1"/>
                    <a:pt x="1142"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3"/>
            <p:cNvSpPr/>
            <p:nvPr/>
          </p:nvSpPr>
          <p:spPr>
            <a:xfrm>
              <a:off x="4787273" y="-1792059"/>
              <a:ext cx="34730" cy="23203"/>
            </a:xfrm>
            <a:custGeom>
              <a:avLst/>
              <a:gdLst/>
              <a:ahLst/>
              <a:cxnLst/>
              <a:rect l="l" t="t" r="r" b="b"/>
              <a:pathLst>
                <a:path w="1178" h="787" extrusionOk="0">
                  <a:moveTo>
                    <a:pt x="892" y="1"/>
                  </a:moveTo>
                  <a:cubicBezTo>
                    <a:pt x="821" y="1"/>
                    <a:pt x="749" y="28"/>
                    <a:pt x="696" y="81"/>
                  </a:cubicBezTo>
                  <a:lnTo>
                    <a:pt x="286" y="492"/>
                  </a:lnTo>
                  <a:cubicBezTo>
                    <a:pt x="231" y="546"/>
                    <a:pt x="156" y="569"/>
                    <a:pt x="75" y="569"/>
                  </a:cubicBezTo>
                  <a:cubicBezTo>
                    <a:pt x="51" y="569"/>
                    <a:pt x="25" y="567"/>
                    <a:pt x="0" y="563"/>
                  </a:cubicBezTo>
                  <a:lnTo>
                    <a:pt x="0" y="563"/>
                  </a:lnTo>
                  <a:cubicBezTo>
                    <a:pt x="18" y="617"/>
                    <a:pt x="36" y="670"/>
                    <a:pt x="89" y="706"/>
                  </a:cubicBezTo>
                  <a:cubicBezTo>
                    <a:pt x="143" y="759"/>
                    <a:pt x="214" y="786"/>
                    <a:pt x="288" y="786"/>
                  </a:cubicBezTo>
                  <a:cubicBezTo>
                    <a:pt x="361" y="786"/>
                    <a:pt x="437" y="759"/>
                    <a:pt x="500" y="706"/>
                  </a:cubicBezTo>
                  <a:lnTo>
                    <a:pt x="910" y="295"/>
                  </a:lnTo>
                  <a:cubicBezTo>
                    <a:pt x="962" y="243"/>
                    <a:pt x="1024" y="210"/>
                    <a:pt x="1095" y="210"/>
                  </a:cubicBezTo>
                  <a:cubicBezTo>
                    <a:pt x="1122" y="210"/>
                    <a:pt x="1149" y="214"/>
                    <a:pt x="1178" y="224"/>
                  </a:cubicBezTo>
                  <a:cubicBezTo>
                    <a:pt x="1160" y="170"/>
                    <a:pt x="1124" y="117"/>
                    <a:pt x="1088" y="81"/>
                  </a:cubicBezTo>
                  <a:cubicBezTo>
                    <a:pt x="1035" y="28"/>
                    <a:pt x="964" y="1"/>
                    <a:pt x="892"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3"/>
            <p:cNvSpPr/>
            <p:nvPr/>
          </p:nvSpPr>
          <p:spPr>
            <a:xfrm>
              <a:off x="4819350" y="-1798634"/>
              <a:ext cx="28421" cy="54749"/>
            </a:xfrm>
            <a:custGeom>
              <a:avLst/>
              <a:gdLst/>
              <a:ahLst/>
              <a:cxnLst/>
              <a:rect l="l" t="t" r="r" b="b"/>
              <a:pathLst>
                <a:path w="964" h="1857" extrusionOk="0">
                  <a:moveTo>
                    <a:pt x="518" y="1"/>
                  </a:moveTo>
                  <a:lnTo>
                    <a:pt x="518" y="1"/>
                  </a:lnTo>
                  <a:cubicBezTo>
                    <a:pt x="750" y="340"/>
                    <a:pt x="714" y="822"/>
                    <a:pt x="411" y="1125"/>
                  </a:cubicBezTo>
                  <a:lnTo>
                    <a:pt x="90" y="1446"/>
                  </a:lnTo>
                  <a:cubicBezTo>
                    <a:pt x="0" y="1535"/>
                    <a:pt x="0" y="1696"/>
                    <a:pt x="90" y="1785"/>
                  </a:cubicBezTo>
                  <a:cubicBezTo>
                    <a:pt x="125" y="1821"/>
                    <a:pt x="179" y="1857"/>
                    <a:pt x="232" y="1857"/>
                  </a:cubicBezTo>
                  <a:cubicBezTo>
                    <a:pt x="232" y="1785"/>
                    <a:pt x="250" y="1714"/>
                    <a:pt x="304" y="1660"/>
                  </a:cubicBezTo>
                  <a:lnTo>
                    <a:pt x="625" y="1339"/>
                  </a:lnTo>
                  <a:cubicBezTo>
                    <a:pt x="964" y="1000"/>
                    <a:pt x="964" y="447"/>
                    <a:pt x="625" y="108"/>
                  </a:cubicBezTo>
                  <a:cubicBezTo>
                    <a:pt x="589" y="72"/>
                    <a:pt x="554" y="37"/>
                    <a:pt x="518"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3"/>
            <p:cNvSpPr/>
            <p:nvPr/>
          </p:nvSpPr>
          <p:spPr>
            <a:xfrm>
              <a:off x="4813040" y="-1777052"/>
              <a:ext cx="80517" cy="56577"/>
            </a:xfrm>
            <a:custGeom>
              <a:avLst/>
              <a:gdLst/>
              <a:ahLst/>
              <a:cxnLst/>
              <a:rect l="l" t="t" r="r" b="b"/>
              <a:pathLst>
                <a:path w="2731" h="1919" extrusionOk="0">
                  <a:moveTo>
                    <a:pt x="2516" y="0"/>
                  </a:moveTo>
                  <a:lnTo>
                    <a:pt x="1053" y="1464"/>
                  </a:lnTo>
                  <a:cubicBezTo>
                    <a:pt x="890" y="1627"/>
                    <a:pt x="674" y="1708"/>
                    <a:pt x="460" y="1708"/>
                  </a:cubicBezTo>
                  <a:cubicBezTo>
                    <a:pt x="299" y="1708"/>
                    <a:pt x="138" y="1662"/>
                    <a:pt x="0" y="1571"/>
                  </a:cubicBezTo>
                  <a:lnTo>
                    <a:pt x="0" y="1571"/>
                  </a:lnTo>
                  <a:cubicBezTo>
                    <a:pt x="36" y="1606"/>
                    <a:pt x="72" y="1642"/>
                    <a:pt x="107" y="1678"/>
                  </a:cubicBezTo>
                  <a:cubicBezTo>
                    <a:pt x="268" y="1838"/>
                    <a:pt x="478" y="1919"/>
                    <a:pt x="687" y="1919"/>
                  </a:cubicBezTo>
                  <a:cubicBezTo>
                    <a:pt x="897" y="1919"/>
                    <a:pt x="1107" y="1838"/>
                    <a:pt x="1267" y="1678"/>
                  </a:cubicBezTo>
                  <a:lnTo>
                    <a:pt x="2730" y="215"/>
                  </a:lnTo>
                  <a:lnTo>
                    <a:pt x="2516"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3"/>
            <p:cNvSpPr/>
            <p:nvPr/>
          </p:nvSpPr>
          <p:spPr>
            <a:xfrm>
              <a:off x="4866168" y="-1744975"/>
              <a:ext cx="87357" cy="106049"/>
            </a:xfrm>
            <a:custGeom>
              <a:avLst/>
              <a:gdLst/>
              <a:ahLst/>
              <a:cxnLst/>
              <a:rect l="l" t="t" r="r" b="b"/>
              <a:pathLst>
                <a:path w="2963" h="3597" extrusionOk="0">
                  <a:moveTo>
                    <a:pt x="1785" y="1"/>
                  </a:moveTo>
                  <a:lnTo>
                    <a:pt x="322" y="1464"/>
                  </a:lnTo>
                  <a:cubicBezTo>
                    <a:pt x="0" y="1785"/>
                    <a:pt x="0" y="2303"/>
                    <a:pt x="322" y="2624"/>
                  </a:cubicBezTo>
                  <a:cubicBezTo>
                    <a:pt x="482" y="2784"/>
                    <a:pt x="692" y="2865"/>
                    <a:pt x="901" y="2865"/>
                  </a:cubicBezTo>
                  <a:cubicBezTo>
                    <a:pt x="1111" y="2865"/>
                    <a:pt x="1321" y="2784"/>
                    <a:pt x="1481" y="2624"/>
                  </a:cubicBezTo>
                  <a:lnTo>
                    <a:pt x="1820" y="2285"/>
                  </a:lnTo>
                  <a:cubicBezTo>
                    <a:pt x="1874" y="2231"/>
                    <a:pt x="1945" y="2204"/>
                    <a:pt x="2017" y="2204"/>
                  </a:cubicBezTo>
                  <a:cubicBezTo>
                    <a:pt x="2088" y="2204"/>
                    <a:pt x="2159" y="2231"/>
                    <a:pt x="2213" y="2285"/>
                  </a:cubicBezTo>
                  <a:cubicBezTo>
                    <a:pt x="2338" y="2392"/>
                    <a:pt x="2338" y="2570"/>
                    <a:pt x="2213" y="2695"/>
                  </a:cubicBezTo>
                  <a:lnTo>
                    <a:pt x="1820" y="3106"/>
                  </a:lnTo>
                  <a:cubicBezTo>
                    <a:pt x="1695" y="3213"/>
                    <a:pt x="1695" y="3391"/>
                    <a:pt x="1820" y="3516"/>
                  </a:cubicBezTo>
                  <a:cubicBezTo>
                    <a:pt x="1874" y="3569"/>
                    <a:pt x="1945" y="3596"/>
                    <a:pt x="2019" y="3596"/>
                  </a:cubicBezTo>
                  <a:cubicBezTo>
                    <a:pt x="2092" y="3596"/>
                    <a:pt x="2168" y="3569"/>
                    <a:pt x="2231" y="3516"/>
                  </a:cubicBezTo>
                  <a:lnTo>
                    <a:pt x="2623" y="3106"/>
                  </a:lnTo>
                  <a:cubicBezTo>
                    <a:pt x="2962" y="2766"/>
                    <a:pt x="2962" y="2213"/>
                    <a:pt x="2623" y="1874"/>
                  </a:cubicBezTo>
                  <a:cubicBezTo>
                    <a:pt x="2454" y="1705"/>
                    <a:pt x="2235" y="1620"/>
                    <a:pt x="2017" y="1620"/>
                  </a:cubicBezTo>
                  <a:cubicBezTo>
                    <a:pt x="1798" y="1620"/>
                    <a:pt x="1579" y="1705"/>
                    <a:pt x="1410" y="1874"/>
                  </a:cubicBezTo>
                  <a:lnTo>
                    <a:pt x="1071" y="2213"/>
                  </a:lnTo>
                  <a:cubicBezTo>
                    <a:pt x="1026" y="2258"/>
                    <a:pt x="964" y="2280"/>
                    <a:pt x="901" y="2280"/>
                  </a:cubicBezTo>
                  <a:cubicBezTo>
                    <a:pt x="839" y="2280"/>
                    <a:pt x="777" y="2258"/>
                    <a:pt x="732" y="2213"/>
                  </a:cubicBezTo>
                  <a:cubicBezTo>
                    <a:pt x="643" y="2106"/>
                    <a:pt x="643" y="1964"/>
                    <a:pt x="732" y="1874"/>
                  </a:cubicBezTo>
                  <a:lnTo>
                    <a:pt x="2195" y="411"/>
                  </a:lnTo>
                  <a:lnTo>
                    <a:pt x="1785"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3"/>
            <p:cNvSpPr/>
            <p:nvPr/>
          </p:nvSpPr>
          <p:spPr>
            <a:xfrm>
              <a:off x="4878786" y="-1739698"/>
              <a:ext cx="52125" cy="55250"/>
            </a:xfrm>
            <a:custGeom>
              <a:avLst/>
              <a:gdLst/>
              <a:ahLst/>
              <a:cxnLst/>
              <a:rect l="l" t="t" r="r" b="b"/>
              <a:pathLst>
                <a:path w="1768" h="1874" extrusionOk="0">
                  <a:moveTo>
                    <a:pt x="1553" y="0"/>
                  </a:moveTo>
                  <a:lnTo>
                    <a:pt x="90" y="1481"/>
                  </a:lnTo>
                  <a:cubicBezTo>
                    <a:pt x="1" y="1570"/>
                    <a:pt x="1" y="1713"/>
                    <a:pt x="90" y="1802"/>
                  </a:cubicBezTo>
                  <a:cubicBezTo>
                    <a:pt x="126" y="1856"/>
                    <a:pt x="179" y="1874"/>
                    <a:pt x="233" y="1874"/>
                  </a:cubicBezTo>
                  <a:cubicBezTo>
                    <a:pt x="233" y="1802"/>
                    <a:pt x="250" y="1749"/>
                    <a:pt x="304" y="1695"/>
                  </a:cubicBezTo>
                  <a:lnTo>
                    <a:pt x="1767" y="232"/>
                  </a:lnTo>
                  <a:lnTo>
                    <a:pt x="1553"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3"/>
            <p:cNvSpPr/>
            <p:nvPr/>
          </p:nvSpPr>
          <p:spPr>
            <a:xfrm>
              <a:off x="4873008" y="-1686305"/>
              <a:ext cx="54720" cy="25797"/>
            </a:xfrm>
            <a:custGeom>
              <a:avLst/>
              <a:gdLst/>
              <a:ahLst/>
              <a:cxnLst/>
              <a:rect l="l" t="t" r="r" b="b"/>
              <a:pathLst>
                <a:path w="1856" h="875" extrusionOk="0">
                  <a:moveTo>
                    <a:pt x="1571" y="0"/>
                  </a:moveTo>
                  <a:cubicBezTo>
                    <a:pt x="1499" y="0"/>
                    <a:pt x="1428" y="27"/>
                    <a:pt x="1374" y="81"/>
                  </a:cubicBezTo>
                  <a:lnTo>
                    <a:pt x="1035" y="402"/>
                  </a:lnTo>
                  <a:cubicBezTo>
                    <a:pt x="872" y="565"/>
                    <a:pt x="662" y="647"/>
                    <a:pt x="453" y="647"/>
                  </a:cubicBezTo>
                  <a:cubicBezTo>
                    <a:pt x="295" y="647"/>
                    <a:pt x="138" y="601"/>
                    <a:pt x="0" y="509"/>
                  </a:cubicBezTo>
                  <a:lnTo>
                    <a:pt x="0" y="509"/>
                  </a:lnTo>
                  <a:cubicBezTo>
                    <a:pt x="18" y="545"/>
                    <a:pt x="54" y="598"/>
                    <a:pt x="90" y="634"/>
                  </a:cubicBezTo>
                  <a:cubicBezTo>
                    <a:pt x="250" y="794"/>
                    <a:pt x="460" y="875"/>
                    <a:pt x="669" y="875"/>
                  </a:cubicBezTo>
                  <a:cubicBezTo>
                    <a:pt x="879" y="875"/>
                    <a:pt x="1089" y="794"/>
                    <a:pt x="1249" y="634"/>
                  </a:cubicBezTo>
                  <a:lnTo>
                    <a:pt x="1588" y="295"/>
                  </a:lnTo>
                  <a:cubicBezTo>
                    <a:pt x="1643" y="240"/>
                    <a:pt x="1708" y="217"/>
                    <a:pt x="1783" y="217"/>
                  </a:cubicBezTo>
                  <a:cubicBezTo>
                    <a:pt x="1806" y="217"/>
                    <a:pt x="1831" y="219"/>
                    <a:pt x="1856" y="223"/>
                  </a:cubicBezTo>
                  <a:cubicBezTo>
                    <a:pt x="1838" y="170"/>
                    <a:pt x="1802" y="116"/>
                    <a:pt x="1767" y="81"/>
                  </a:cubicBezTo>
                  <a:cubicBezTo>
                    <a:pt x="1713" y="27"/>
                    <a:pt x="1642" y="0"/>
                    <a:pt x="1571" y="0"/>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3"/>
            <p:cNvSpPr/>
            <p:nvPr/>
          </p:nvSpPr>
          <p:spPr>
            <a:xfrm>
              <a:off x="4917202" y="-1692880"/>
              <a:ext cx="36322" cy="53953"/>
            </a:xfrm>
            <a:custGeom>
              <a:avLst/>
              <a:gdLst/>
              <a:ahLst/>
              <a:cxnLst/>
              <a:rect l="l" t="t" r="r" b="b"/>
              <a:pathLst>
                <a:path w="1232" h="1830" extrusionOk="0">
                  <a:moveTo>
                    <a:pt x="785" y="0"/>
                  </a:moveTo>
                  <a:lnTo>
                    <a:pt x="785" y="0"/>
                  </a:lnTo>
                  <a:cubicBezTo>
                    <a:pt x="1017" y="339"/>
                    <a:pt x="982" y="821"/>
                    <a:pt x="678" y="1124"/>
                  </a:cubicBezTo>
                  <a:lnTo>
                    <a:pt x="268" y="1535"/>
                  </a:lnTo>
                  <a:cubicBezTo>
                    <a:pt x="213" y="1589"/>
                    <a:pt x="148" y="1613"/>
                    <a:pt x="73" y="1613"/>
                  </a:cubicBezTo>
                  <a:cubicBezTo>
                    <a:pt x="50" y="1613"/>
                    <a:pt x="25" y="1610"/>
                    <a:pt x="0" y="1606"/>
                  </a:cubicBezTo>
                  <a:lnTo>
                    <a:pt x="0" y="1606"/>
                  </a:lnTo>
                  <a:cubicBezTo>
                    <a:pt x="18" y="1660"/>
                    <a:pt x="36" y="1695"/>
                    <a:pt x="89" y="1749"/>
                  </a:cubicBezTo>
                  <a:cubicBezTo>
                    <a:pt x="143" y="1802"/>
                    <a:pt x="214" y="1829"/>
                    <a:pt x="288" y="1829"/>
                  </a:cubicBezTo>
                  <a:cubicBezTo>
                    <a:pt x="361" y="1829"/>
                    <a:pt x="437" y="1802"/>
                    <a:pt x="500" y="1749"/>
                  </a:cubicBezTo>
                  <a:lnTo>
                    <a:pt x="892" y="1339"/>
                  </a:lnTo>
                  <a:cubicBezTo>
                    <a:pt x="1231" y="999"/>
                    <a:pt x="1231" y="446"/>
                    <a:pt x="892" y="107"/>
                  </a:cubicBezTo>
                  <a:cubicBezTo>
                    <a:pt x="857" y="72"/>
                    <a:pt x="821" y="36"/>
                    <a:pt x="785" y="0"/>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3"/>
            <p:cNvSpPr/>
            <p:nvPr/>
          </p:nvSpPr>
          <p:spPr>
            <a:xfrm>
              <a:off x="4980324" y="-1918568"/>
              <a:ext cx="86295" cy="86325"/>
            </a:xfrm>
            <a:custGeom>
              <a:avLst/>
              <a:gdLst/>
              <a:ahLst/>
              <a:cxnLst/>
              <a:rect l="l" t="t" r="r" b="b"/>
              <a:pathLst>
                <a:path w="2927" h="2928" extrusionOk="0">
                  <a:moveTo>
                    <a:pt x="2926" y="1"/>
                  </a:moveTo>
                  <a:lnTo>
                    <a:pt x="0" y="268"/>
                  </a:lnTo>
                  <a:lnTo>
                    <a:pt x="214" y="2713"/>
                  </a:lnTo>
                  <a:lnTo>
                    <a:pt x="2677" y="2927"/>
                  </a:lnTo>
                  <a:lnTo>
                    <a:pt x="2926"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3"/>
            <p:cNvSpPr/>
            <p:nvPr/>
          </p:nvSpPr>
          <p:spPr>
            <a:xfrm>
              <a:off x="5044507" y="-1918568"/>
              <a:ext cx="22112" cy="86325"/>
            </a:xfrm>
            <a:custGeom>
              <a:avLst/>
              <a:gdLst/>
              <a:ahLst/>
              <a:cxnLst/>
              <a:rect l="l" t="t" r="r" b="b"/>
              <a:pathLst>
                <a:path w="750" h="2928" extrusionOk="0">
                  <a:moveTo>
                    <a:pt x="749" y="1"/>
                  </a:moveTo>
                  <a:lnTo>
                    <a:pt x="250" y="54"/>
                  </a:lnTo>
                  <a:lnTo>
                    <a:pt x="0" y="2891"/>
                  </a:lnTo>
                  <a:lnTo>
                    <a:pt x="500" y="2927"/>
                  </a:lnTo>
                  <a:lnTo>
                    <a:pt x="749"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3"/>
            <p:cNvSpPr/>
            <p:nvPr/>
          </p:nvSpPr>
          <p:spPr>
            <a:xfrm>
              <a:off x="4877725" y="-1888732"/>
              <a:ext cx="168375" cy="158409"/>
            </a:xfrm>
            <a:custGeom>
              <a:avLst/>
              <a:gdLst/>
              <a:ahLst/>
              <a:cxnLst/>
              <a:rect l="l" t="t" r="r" b="b"/>
              <a:pathLst>
                <a:path w="5711" h="5373" extrusionOk="0">
                  <a:moveTo>
                    <a:pt x="4828" y="0"/>
                  </a:moveTo>
                  <a:cubicBezTo>
                    <a:pt x="4228" y="0"/>
                    <a:pt x="3216" y="144"/>
                    <a:pt x="2356" y="969"/>
                  </a:cubicBezTo>
                  <a:lnTo>
                    <a:pt x="90" y="3253"/>
                  </a:lnTo>
                  <a:cubicBezTo>
                    <a:pt x="1" y="3325"/>
                    <a:pt x="1" y="3467"/>
                    <a:pt x="90" y="3557"/>
                  </a:cubicBezTo>
                  <a:lnTo>
                    <a:pt x="964" y="4431"/>
                  </a:lnTo>
                  <a:lnTo>
                    <a:pt x="1839" y="5305"/>
                  </a:lnTo>
                  <a:cubicBezTo>
                    <a:pt x="1883" y="5350"/>
                    <a:pt x="1941" y="5372"/>
                    <a:pt x="1999" y="5372"/>
                  </a:cubicBezTo>
                  <a:cubicBezTo>
                    <a:pt x="2057" y="5372"/>
                    <a:pt x="2115" y="5350"/>
                    <a:pt x="2160" y="5305"/>
                  </a:cubicBezTo>
                  <a:lnTo>
                    <a:pt x="4426" y="3039"/>
                  </a:lnTo>
                  <a:cubicBezTo>
                    <a:pt x="5711" y="1719"/>
                    <a:pt x="5354" y="42"/>
                    <a:pt x="5354" y="42"/>
                  </a:cubicBezTo>
                  <a:cubicBezTo>
                    <a:pt x="5354" y="42"/>
                    <a:pt x="5150" y="0"/>
                    <a:pt x="4828" y="0"/>
                  </a:cubicBezTo>
                  <a:close/>
                </a:path>
              </a:pathLst>
            </a:custGeom>
            <a:solidFill>
              <a:srgbClr val="B2C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3"/>
            <p:cNvSpPr/>
            <p:nvPr/>
          </p:nvSpPr>
          <p:spPr>
            <a:xfrm>
              <a:off x="4756758" y="-1922961"/>
              <a:ext cx="314608" cy="314785"/>
            </a:xfrm>
            <a:custGeom>
              <a:avLst/>
              <a:gdLst/>
              <a:ahLst/>
              <a:cxnLst/>
              <a:rect l="l" t="t" r="r" b="b"/>
              <a:pathLst>
                <a:path w="10671" h="10677" extrusionOk="0">
                  <a:moveTo>
                    <a:pt x="10331" y="328"/>
                  </a:moveTo>
                  <a:lnTo>
                    <a:pt x="10117" y="2898"/>
                  </a:lnTo>
                  <a:lnTo>
                    <a:pt x="9492" y="2844"/>
                  </a:lnTo>
                  <a:cubicBezTo>
                    <a:pt x="9564" y="2630"/>
                    <a:pt x="9599" y="2416"/>
                    <a:pt x="9635" y="2220"/>
                  </a:cubicBezTo>
                  <a:cubicBezTo>
                    <a:pt x="9707" y="1631"/>
                    <a:pt x="9617" y="1185"/>
                    <a:pt x="9617" y="1167"/>
                  </a:cubicBezTo>
                  <a:cubicBezTo>
                    <a:pt x="9599" y="1113"/>
                    <a:pt x="9564" y="1060"/>
                    <a:pt x="9492" y="1042"/>
                  </a:cubicBezTo>
                  <a:cubicBezTo>
                    <a:pt x="9474" y="1042"/>
                    <a:pt x="9265" y="1004"/>
                    <a:pt x="8945" y="1004"/>
                  </a:cubicBezTo>
                  <a:cubicBezTo>
                    <a:pt x="8645" y="1004"/>
                    <a:pt x="8247" y="1037"/>
                    <a:pt x="7815" y="1167"/>
                  </a:cubicBezTo>
                  <a:lnTo>
                    <a:pt x="7762" y="560"/>
                  </a:lnTo>
                  <a:lnTo>
                    <a:pt x="10331" y="328"/>
                  </a:lnTo>
                  <a:close/>
                  <a:moveTo>
                    <a:pt x="2141" y="4218"/>
                  </a:moveTo>
                  <a:cubicBezTo>
                    <a:pt x="2324" y="4218"/>
                    <a:pt x="2507" y="4289"/>
                    <a:pt x="2641" y="4432"/>
                  </a:cubicBezTo>
                  <a:cubicBezTo>
                    <a:pt x="2926" y="4718"/>
                    <a:pt x="2926" y="5164"/>
                    <a:pt x="2641" y="5449"/>
                  </a:cubicBezTo>
                  <a:lnTo>
                    <a:pt x="2320" y="5770"/>
                  </a:lnTo>
                  <a:cubicBezTo>
                    <a:pt x="2230" y="5842"/>
                    <a:pt x="2195" y="5949"/>
                    <a:pt x="2195" y="6056"/>
                  </a:cubicBezTo>
                  <a:cubicBezTo>
                    <a:pt x="2195" y="6163"/>
                    <a:pt x="2230" y="6252"/>
                    <a:pt x="2320" y="6323"/>
                  </a:cubicBezTo>
                  <a:cubicBezTo>
                    <a:pt x="2391" y="6404"/>
                    <a:pt x="2489" y="6444"/>
                    <a:pt x="2590" y="6444"/>
                  </a:cubicBezTo>
                  <a:cubicBezTo>
                    <a:pt x="2690" y="6444"/>
                    <a:pt x="2793" y="6404"/>
                    <a:pt x="2873" y="6323"/>
                  </a:cubicBezTo>
                  <a:lnTo>
                    <a:pt x="4229" y="4967"/>
                  </a:lnTo>
                  <a:lnTo>
                    <a:pt x="4407" y="5164"/>
                  </a:lnTo>
                  <a:lnTo>
                    <a:pt x="3051" y="6520"/>
                  </a:lnTo>
                  <a:cubicBezTo>
                    <a:pt x="2926" y="6645"/>
                    <a:pt x="2766" y="6716"/>
                    <a:pt x="2587" y="6716"/>
                  </a:cubicBezTo>
                  <a:cubicBezTo>
                    <a:pt x="2409" y="6716"/>
                    <a:pt x="2248" y="6645"/>
                    <a:pt x="2123" y="6520"/>
                  </a:cubicBezTo>
                  <a:cubicBezTo>
                    <a:pt x="1856" y="6270"/>
                    <a:pt x="1856" y="5842"/>
                    <a:pt x="2123" y="5574"/>
                  </a:cubicBezTo>
                  <a:lnTo>
                    <a:pt x="2445" y="5253"/>
                  </a:lnTo>
                  <a:cubicBezTo>
                    <a:pt x="2534" y="5164"/>
                    <a:pt x="2587" y="5057"/>
                    <a:pt x="2587" y="4932"/>
                  </a:cubicBezTo>
                  <a:cubicBezTo>
                    <a:pt x="2587" y="4825"/>
                    <a:pt x="2534" y="4700"/>
                    <a:pt x="2445" y="4628"/>
                  </a:cubicBezTo>
                  <a:cubicBezTo>
                    <a:pt x="2373" y="4539"/>
                    <a:pt x="2266" y="4503"/>
                    <a:pt x="2141" y="4503"/>
                  </a:cubicBezTo>
                  <a:cubicBezTo>
                    <a:pt x="2016" y="4503"/>
                    <a:pt x="1909" y="4539"/>
                    <a:pt x="1820" y="4628"/>
                  </a:cubicBezTo>
                  <a:lnTo>
                    <a:pt x="1428" y="5039"/>
                  </a:lnTo>
                  <a:cubicBezTo>
                    <a:pt x="1401" y="5065"/>
                    <a:pt x="1365" y="5079"/>
                    <a:pt x="1329" y="5079"/>
                  </a:cubicBezTo>
                  <a:cubicBezTo>
                    <a:pt x="1294" y="5079"/>
                    <a:pt x="1258" y="5065"/>
                    <a:pt x="1231" y="5039"/>
                  </a:cubicBezTo>
                  <a:cubicBezTo>
                    <a:pt x="1196" y="5003"/>
                    <a:pt x="1196" y="4967"/>
                    <a:pt x="1196" y="4932"/>
                  </a:cubicBezTo>
                  <a:cubicBezTo>
                    <a:pt x="1196" y="4896"/>
                    <a:pt x="1196" y="4860"/>
                    <a:pt x="1231" y="4842"/>
                  </a:cubicBezTo>
                  <a:lnTo>
                    <a:pt x="1642" y="4432"/>
                  </a:lnTo>
                  <a:cubicBezTo>
                    <a:pt x="1775" y="4289"/>
                    <a:pt x="1958" y="4218"/>
                    <a:pt x="2141" y="4218"/>
                  </a:cubicBezTo>
                  <a:close/>
                  <a:moveTo>
                    <a:pt x="857" y="6520"/>
                  </a:moveTo>
                  <a:cubicBezTo>
                    <a:pt x="892" y="6520"/>
                    <a:pt x="928" y="6537"/>
                    <a:pt x="946" y="6555"/>
                  </a:cubicBezTo>
                  <a:cubicBezTo>
                    <a:pt x="981" y="6591"/>
                    <a:pt x="981" y="6627"/>
                    <a:pt x="981" y="6662"/>
                  </a:cubicBezTo>
                  <a:cubicBezTo>
                    <a:pt x="981" y="6680"/>
                    <a:pt x="981" y="6716"/>
                    <a:pt x="946" y="6752"/>
                  </a:cubicBezTo>
                  <a:lnTo>
                    <a:pt x="714" y="6984"/>
                  </a:lnTo>
                  <a:cubicBezTo>
                    <a:pt x="500" y="7198"/>
                    <a:pt x="500" y="7537"/>
                    <a:pt x="714" y="7733"/>
                  </a:cubicBezTo>
                  <a:cubicBezTo>
                    <a:pt x="821" y="7840"/>
                    <a:pt x="946" y="7894"/>
                    <a:pt x="1106" y="7894"/>
                  </a:cubicBezTo>
                  <a:cubicBezTo>
                    <a:pt x="1249" y="7894"/>
                    <a:pt x="1374" y="7840"/>
                    <a:pt x="1481" y="7733"/>
                  </a:cubicBezTo>
                  <a:lnTo>
                    <a:pt x="2248" y="6966"/>
                  </a:lnTo>
                  <a:cubicBezTo>
                    <a:pt x="2355" y="7001"/>
                    <a:pt x="2445" y="7019"/>
                    <a:pt x="2552" y="7019"/>
                  </a:cubicBezTo>
                  <a:lnTo>
                    <a:pt x="1660" y="7929"/>
                  </a:lnTo>
                  <a:cubicBezTo>
                    <a:pt x="1508" y="8081"/>
                    <a:pt x="1303" y="8157"/>
                    <a:pt x="1097" y="8157"/>
                  </a:cubicBezTo>
                  <a:cubicBezTo>
                    <a:pt x="892" y="8157"/>
                    <a:pt x="687" y="8081"/>
                    <a:pt x="535" y="7929"/>
                  </a:cubicBezTo>
                  <a:cubicBezTo>
                    <a:pt x="393" y="7769"/>
                    <a:pt x="303" y="7572"/>
                    <a:pt x="303" y="7358"/>
                  </a:cubicBezTo>
                  <a:cubicBezTo>
                    <a:pt x="303" y="7144"/>
                    <a:pt x="393" y="6948"/>
                    <a:pt x="535" y="6805"/>
                  </a:cubicBezTo>
                  <a:lnTo>
                    <a:pt x="767" y="6555"/>
                  </a:lnTo>
                  <a:cubicBezTo>
                    <a:pt x="803" y="6537"/>
                    <a:pt x="839" y="6520"/>
                    <a:pt x="857" y="6520"/>
                  </a:cubicBezTo>
                  <a:close/>
                  <a:moveTo>
                    <a:pt x="4639" y="5378"/>
                  </a:moveTo>
                  <a:lnTo>
                    <a:pt x="4853" y="5592"/>
                  </a:lnTo>
                  <a:lnTo>
                    <a:pt x="1463" y="8982"/>
                  </a:lnTo>
                  <a:lnTo>
                    <a:pt x="1588" y="8429"/>
                  </a:lnTo>
                  <a:lnTo>
                    <a:pt x="4639" y="5378"/>
                  </a:lnTo>
                  <a:close/>
                  <a:moveTo>
                    <a:pt x="5067" y="5824"/>
                  </a:moveTo>
                  <a:lnTo>
                    <a:pt x="5282" y="6038"/>
                  </a:lnTo>
                  <a:lnTo>
                    <a:pt x="2230" y="9071"/>
                  </a:lnTo>
                  <a:lnTo>
                    <a:pt x="1677" y="9214"/>
                  </a:lnTo>
                  <a:lnTo>
                    <a:pt x="1767" y="9107"/>
                  </a:lnTo>
                  <a:lnTo>
                    <a:pt x="5067" y="5824"/>
                  </a:lnTo>
                  <a:close/>
                  <a:moveTo>
                    <a:pt x="3640" y="8108"/>
                  </a:moveTo>
                  <a:cubicBezTo>
                    <a:pt x="3640" y="8215"/>
                    <a:pt x="3658" y="8322"/>
                    <a:pt x="3694" y="8411"/>
                  </a:cubicBezTo>
                  <a:lnTo>
                    <a:pt x="2926" y="9178"/>
                  </a:lnTo>
                  <a:cubicBezTo>
                    <a:pt x="2819" y="9285"/>
                    <a:pt x="2766" y="9428"/>
                    <a:pt x="2766" y="9571"/>
                  </a:cubicBezTo>
                  <a:cubicBezTo>
                    <a:pt x="2766" y="9713"/>
                    <a:pt x="2819" y="9838"/>
                    <a:pt x="2926" y="9945"/>
                  </a:cubicBezTo>
                  <a:cubicBezTo>
                    <a:pt x="3033" y="10052"/>
                    <a:pt x="3172" y="10106"/>
                    <a:pt x="3310" y="10106"/>
                  </a:cubicBezTo>
                  <a:cubicBezTo>
                    <a:pt x="3448" y="10106"/>
                    <a:pt x="3587" y="10052"/>
                    <a:pt x="3694" y="9945"/>
                  </a:cubicBezTo>
                  <a:lnTo>
                    <a:pt x="3926" y="9713"/>
                  </a:lnTo>
                  <a:cubicBezTo>
                    <a:pt x="3952" y="9687"/>
                    <a:pt x="3984" y="9673"/>
                    <a:pt x="4015" y="9673"/>
                  </a:cubicBezTo>
                  <a:cubicBezTo>
                    <a:pt x="4046" y="9673"/>
                    <a:pt x="4077" y="9687"/>
                    <a:pt x="4104" y="9713"/>
                  </a:cubicBezTo>
                  <a:cubicBezTo>
                    <a:pt x="4122" y="9731"/>
                    <a:pt x="4140" y="9767"/>
                    <a:pt x="4140" y="9803"/>
                  </a:cubicBezTo>
                  <a:cubicBezTo>
                    <a:pt x="4140" y="9838"/>
                    <a:pt x="4122" y="9874"/>
                    <a:pt x="4104" y="9892"/>
                  </a:cubicBezTo>
                  <a:lnTo>
                    <a:pt x="3872" y="10124"/>
                  </a:lnTo>
                  <a:cubicBezTo>
                    <a:pt x="3711" y="10284"/>
                    <a:pt x="3506" y="10365"/>
                    <a:pt x="3303" y="10365"/>
                  </a:cubicBezTo>
                  <a:cubicBezTo>
                    <a:pt x="3100" y="10365"/>
                    <a:pt x="2900" y="10284"/>
                    <a:pt x="2748" y="10124"/>
                  </a:cubicBezTo>
                  <a:cubicBezTo>
                    <a:pt x="2427" y="9821"/>
                    <a:pt x="2427" y="9321"/>
                    <a:pt x="2748" y="9000"/>
                  </a:cubicBezTo>
                  <a:lnTo>
                    <a:pt x="3640" y="8108"/>
                  </a:lnTo>
                  <a:close/>
                  <a:moveTo>
                    <a:pt x="10531" y="0"/>
                  </a:moveTo>
                  <a:cubicBezTo>
                    <a:pt x="10519" y="0"/>
                    <a:pt x="10506" y="2"/>
                    <a:pt x="10492" y="7"/>
                  </a:cubicBezTo>
                  <a:cubicBezTo>
                    <a:pt x="10492" y="7"/>
                    <a:pt x="7583" y="257"/>
                    <a:pt x="7583" y="257"/>
                  </a:cubicBezTo>
                  <a:cubicBezTo>
                    <a:pt x="7494" y="257"/>
                    <a:pt x="7423" y="346"/>
                    <a:pt x="7441" y="417"/>
                  </a:cubicBezTo>
                  <a:lnTo>
                    <a:pt x="7512" y="1274"/>
                  </a:lnTo>
                  <a:cubicBezTo>
                    <a:pt x="7262" y="1363"/>
                    <a:pt x="7012" y="1506"/>
                    <a:pt x="6763" y="1684"/>
                  </a:cubicBezTo>
                  <a:cubicBezTo>
                    <a:pt x="6691" y="1738"/>
                    <a:pt x="6673" y="1827"/>
                    <a:pt x="6727" y="1898"/>
                  </a:cubicBezTo>
                  <a:cubicBezTo>
                    <a:pt x="6759" y="1942"/>
                    <a:pt x="6805" y="1965"/>
                    <a:pt x="6851" y="1965"/>
                  </a:cubicBezTo>
                  <a:cubicBezTo>
                    <a:pt x="6882" y="1965"/>
                    <a:pt x="6913" y="1955"/>
                    <a:pt x="6941" y="1934"/>
                  </a:cubicBezTo>
                  <a:cubicBezTo>
                    <a:pt x="7660" y="1424"/>
                    <a:pt x="8427" y="1317"/>
                    <a:pt x="8919" y="1317"/>
                  </a:cubicBezTo>
                  <a:cubicBezTo>
                    <a:pt x="9098" y="1317"/>
                    <a:pt x="9241" y="1331"/>
                    <a:pt x="9332" y="1345"/>
                  </a:cubicBezTo>
                  <a:cubicBezTo>
                    <a:pt x="9350" y="1488"/>
                    <a:pt x="9368" y="1809"/>
                    <a:pt x="9314" y="2202"/>
                  </a:cubicBezTo>
                  <a:cubicBezTo>
                    <a:pt x="9225" y="2933"/>
                    <a:pt x="8921" y="3576"/>
                    <a:pt x="8422" y="4093"/>
                  </a:cubicBezTo>
                  <a:lnTo>
                    <a:pt x="6138" y="6359"/>
                  </a:lnTo>
                  <a:cubicBezTo>
                    <a:pt x="6129" y="6377"/>
                    <a:pt x="6116" y="6386"/>
                    <a:pt x="6100" y="6386"/>
                  </a:cubicBezTo>
                  <a:cubicBezTo>
                    <a:pt x="6084" y="6386"/>
                    <a:pt x="6067" y="6377"/>
                    <a:pt x="6049" y="6359"/>
                  </a:cubicBezTo>
                  <a:lnTo>
                    <a:pt x="4336" y="4646"/>
                  </a:lnTo>
                  <a:lnTo>
                    <a:pt x="4300" y="4610"/>
                  </a:lnTo>
                  <a:cubicBezTo>
                    <a:pt x="4282" y="4593"/>
                    <a:pt x="4282" y="4539"/>
                    <a:pt x="4300" y="4521"/>
                  </a:cubicBezTo>
                  <a:lnTo>
                    <a:pt x="6424" y="2398"/>
                  </a:lnTo>
                  <a:cubicBezTo>
                    <a:pt x="6495" y="2327"/>
                    <a:pt x="6495" y="2237"/>
                    <a:pt x="6424" y="2166"/>
                  </a:cubicBezTo>
                  <a:cubicBezTo>
                    <a:pt x="6397" y="2139"/>
                    <a:pt x="6357" y="2126"/>
                    <a:pt x="6316" y="2126"/>
                  </a:cubicBezTo>
                  <a:cubicBezTo>
                    <a:pt x="6276" y="2126"/>
                    <a:pt x="6236" y="2139"/>
                    <a:pt x="6209" y="2166"/>
                  </a:cubicBezTo>
                  <a:lnTo>
                    <a:pt x="4086" y="4307"/>
                  </a:lnTo>
                  <a:cubicBezTo>
                    <a:pt x="4015" y="4361"/>
                    <a:pt x="3961" y="4468"/>
                    <a:pt x="3961" y="4557"/>
                  </a:cubicBezTo>
                  <a:cubicBezTo>
                    <a:pt x="3961" y="4628"/>
                    <a:pt x="3979" y="4682"/>
                    <a:pt x="4015" y="4735"/>
                  </a:cubicBezTo>
                  <a:lnTo>
                    <a:pt x="2641" y="6109"/>
                  </a:lnTo>
                  <a:cubicBezTo>
                    <a:pt x="2632" y="6127"/>
                    <a:pt x="2614" y="6136"/>
                    <a:pt x="2594" y="6136"/>
                  </a:cubicBezTo>
                  <a:cubicBezTo>
                    <a:pt x="2574" y="6136"/>
                    <a:pt x="2552" y="6127"/>
                    <a:pt x="2534" y="6109"/>
                  </a:cubicBezTo>
                  <a:cubicBezTo>
                    <a:pt x="2516" y="6091"/>
                    <a:pt x="2516" y="6056"/>
                    <a:pt x="2516" y="6056"/>
                  </a:cubicBezTo>
                  <a:cubicBezTo>
                    <a:pt x="2516" y="6038"/>
                    <a:pt x="2516" y="6020"/>
                    <a:pt x="2534" y="6002"/>
                  </a:cubicBezTo>
                  <a:lnTo>
                    <a:pt x="2873" y="5663"/>
                  </a:lnTo>
                  <a:cubicBezTo>
                    <a:pt x="3265" y="5271"/>
                    <a:pt x="3265" y="4610"/>
                    <a:pt x="2873" y="4218"/>
                  </a:cubicBezTo>
                  <a:cubicBezTo>
                    <a:pt x="2668" y="4013"/>
                    <a:pt x="2404" y="3910"/>
                    <a:pt x="2141" y="3910"/>
                  </a:cubicBezTo>
                  <a:cubicBezTo>
                    <a:pt x="1878" y="3910"/>
                    <a:pt x="1615" y="4013"/>
                    <a:pt x="1410" y="4218"/>
                  </a:cubicBezTo>
                  <a:lnTo>
                    <a:pt x="999" y="4628"/>
                  </a:lnTo>
                  <a:cubicBezTo>
                    <a:pt x="928" y="4700"/>
                    <a:pt x="874" y="4825"/>
                    <a:pt x="874" y="4932"/>
                  </a:cubicBezTo>
                  <a:cubicBezTo>
                    <a:pt x="874" y="5057"/>
                    <a:pt x="928" y="5164"/>
                    <a:pt x="999" y="5253"/>
                  </a:cubicBezTo>
                  <a:cubicBezTo>
                    <a:pt x="1089" y="5342"/>
                    <a:pt x="1205" y="5387"/>
                    <a:pt x="1321" y="5387"/>
                  </a:cubicBezTo>
                  <a:cubicBezTo>
                    <a:pt x="1436" y="5387"/>
                    <a:pt x="1552" y="5342"/>
                    <a:pt x="1642" y="5253"/>
                  </a:cubicBezTo>
                  <a:lnTo>
                    <a:pt x="2052" y="4842"/>
                  </a:lnTo>
                  <a:cubicBezTo>
                    <a:pt x="2070" y="4825"/>
                    <a:pt x="2106" y="4807"/>
                    <a:pt x="2141" y="4807"/>
                  </a:cubicBezTo>
                  <a:cubicBezTo>
                    <a:pt x="2213" y="4807"/>
                    <a:pt x="2266" y="4860"/>
                    <a:pt x="2266" y="4932"/>
                  </a:cubicBezTo>
                  <a:cubicBezTo>
                    <a:pt x="2266" y="4967"/>
                    <a:pt x="2266" y="5003"/>
                    <a:pt x="2230" y="5021"/>
                  </a:cubicBezTo>
                  <a:lnTo>
                    <a:pt x="1909" y="5360"/>
                  </a:lnTo>
                  <a:cubicBezTo>
                    <a:pt x="1713" y="5538"/>
                    <a:pt x="1624" y="5788"/>
                    <a:pt x="1624" y="6056"/>
                  </a:cubicBezTo>
                  <a:cubicBezTo>
                    <a:pt x="1624" y="6306"/>
                    <a:pt x="1713" y="6555"/>
                    <a:pt x="1909" y="6734"/>
                  </a:cubicBezTo>
                  <a:cubicBezTo>
                    <a:pt x="1927" y="6769"/>
                    <a:pt x="1945" y="6787"/>
                    <a:pt x="1981" y="6805"/>
                  </a:cubicBezTo>
                  <a:lnTo>
                    <a:pt x="1267" y="7519"/>
                  </a:lnTo>
                  <a:cubicBezTo>
                    <a:pt x="1213" y="7555"/>
                    <a:pt x="1160" y="7590"/>
                    <a:pt x="1106" y="7590"/>
                  </a:cubicBezTo>
                  <a:cubicBezTo>
                    <a:pt x="910" y="7590"/>
                    <a:pt x="803" y="7340"/>
                    <a:pt x="946" y="7198"/>
                  </a:cubicBezTo>
                  <a:cubicBezTo>
                    <a:pt x="946" y="7198"/>
                    <a:pt x="1178" y="6966"/>
                    <a:pt x="1178" y="6966"/>
                  </a:cubicBezTo>
                  <a:cubicBezTo>
                    <a:pt x="1249" y="6876"/>
                    <a:pt x="1303" y="6769"/>
                    <a:pt x="1303" y="6662"/>
                  </a:cubicBezTo>
                  <a:cubicBezTo>
                    <a:pt x="1303" y="6537"/>
                    <a:pt x="1249" y="6430"/>
                    <a:pt x="1178" y="6341"/>
                  </a:cubicBezTo>
                  <a:cubicBezTo>
                    <a:pt x="1089" y="6261"/>
                    <a:pt x="977" y="6221"/>
                    <a:pt x="866" y="6221"/>
                  </a:cubicBezTo>
                  <a:cubicBezTo>
                    <a:pt x="754" y="6221"/>
                    <a:pt x="642" y="6261"/>
                    <a:pt x="553" y="6341"/>
                  </a:cubicBezTo>
                  <a:lnTo>
                    <a:pt x="321" y="6573"/>
                  </a:lnTo>
                  <a:cubicBezTo>
                    <a:pt x="107" y="6787"/>
                    <a:pt x="0" y="7073"/>
                    <a:pt x="0" y="7358"/>
                  </a:cubicBezTo>
                  <a:cubicBezTo>
                    <a:pt x="0" y="7662"/>
                    <a:pt x="107" y="7929"/>
                    <a:pt x="321" y="8143"/>
                  </a:cubicBezTo>
                  <a:cubicBezTo>
                    <a:pt x="535" y="8357"/>
                    <a:pt x="821" y="8464"/>
                    <a:pt x="1106" y="8464"/>
                  </a:cubicBezTo>
                  <a:cubicBezTo>
                    <a:pt x="1160" y="8464"/>
                    <a:pt x="1213" y="8464"/>
                    <a:pt x="1267" y="8447"/>
                  </a:cubicBezTo>
                  <a:lnTo>
                    <a:pt x="1267" y="8447"/>
                  </a:lnTo>
                  <a:lnTo>
                    <a:pt x="1017" y="9446"/>
                  </a:lnTo>
                  <a:cubicBezTo>
                    <a:pt x="1001" y="9560"/>
                    <a:pt x="1089" y="9644"/>
                    <a:pt x="1200" y="9644"/>
                  </a:cubicBezTo>
                  <a:cubicBezTo>
                    <a:pt x="1210" y="9644"/>
                    <a:pt x="1221" y="9644"/>
                    <a:pt x="1231" y="9642"/>
                  </a:cubicBezTo>
                  <a:cubicBezTo>
                    <a:pt x="1267" y="9624"/>
                    <a:pt x="1927" y="9464"/>
                    <a:pt x="2213" y="9392"/>
                  </a:cubicBezTo>
                  <a:lnTo>
                    <a:pt x="2213" y="9392"/>
                  </a:lnTo>
                  <a:cubicBezTo>
                    <a:pt x="2159" y="9731"/>
                    <a:pt x="2266" y="10088"/>
                    <a:pt x="2516" y="10356"/>
                  </a:cubicBezTo>
                  <a:cubicBezTo>
                    <a:pt x="2748" y="10570"/>
                    <a:pt x="3016" y="10677"/>
                    <a:pt x="3301" y="10677"/>
                  </a:cubicBezTo>
                  <a:cubicBezTo>
                    <a:pt x="3587" y="10677"/>
                    <a:pt x="3872" y="10570"/>
                    <a:pt x="4086" y="10356"/>
                  </a:cubicBezTo>
                  <a:lnTo>
                    <a:pt x="4318" y="10106"/>
                  </a:lnTo>
                  <a:cubicBezTo>
                    <a:pt x="4407" y="10035"/>
                    <a:pt x="4443" y="9928"/>
                    <a:pt x="4443" y="9803"/>
                  </a:cubicBezTo>
                  <a:cubicBezTo>
                    <a:pt x="4443" y="9678"/>
                    <a:pt x="4407" y="9571"/>
                    <a:pt x="4318" y="9499"/>
                  </a:cubicBezTo>
                  <a:cubicBezTo>
                    <a:pt x="4238" y="9410"/>
                    <a:pt x="4126" y="9366"/>
                    <a:pt x="4013" y="9366"/>
                  </a:cubicBezTo>
                  <a:cubicBezTo>
                    <a:pt x="3899" y="9366"/>
                    <a:pt x="3783" y="9410"/>
                    <a:pt x="3694" y="9499"/>
                  </a:cubicBezTo>
                  <a:lnTo>
                    <a:pt x="3462" y="9731"/>
                  </a:lnTo>
                  <a:cubicBezTo>
                    <a:pt x="3416" y="9777"/>
                    <a:pt x="3362" y="9797"/>
                    <a:pt x="3309" y="9797"/>
                  </a:cubicBezTo>
                  <a:cubicBezTo>
                    <a:pt x="3195" y="9797"/>
                    <a:pt x="3087" y="9705"/>
                    <a:pt x="3087" y="9571"/>
                  </a:cubicBezTo>
                  <a:cubicBezTo>
                    <a:pt x="3087" y="9499"/>
                    <a:pt x="3105" y="9446"/>
                    <a:pt x="3140" y="9410"/>
                  </a:cubicBezTo>
                  <a:lnTo>
                    <a:pt x="3854" y="8696"/>
                  </a:lnTo>
                  <a:cubicBezTo>
                    <a:pt x="3872" y="8714"/>
                    <a:pt x="3908" y="8750"/>
                    <a:pt x="3926" y="8768"/>
                  </a:cubicBezTo>
                  <a:cubicBezTo>
                    <a:pt x="4104" y="8946"/>
                    <a:pt x="4354" y="9053"/>
                    <a:pt x="4621" y="9053"/>
                  </a:cubicBezTo>
                  <a:cubicBezTo>
                    <a:pt x="4871" y="9053"/>
                    <a:pt x="5121" y="8946"/>
                    <a:pt x="5299" y="8768"/>
                  </a:cubicBezTo>
                  <a:lnTo>
                    <a:pt x="5638" y="8429"/>
                  </a:lnTo>
                  <a:cubicBezTo>
                    <a:pt x="5665" y="8402"/>
                    <a:pt x="5696" y="8389"/>
                    <a:pt x="5728" y="8389"/>
                  </a:cubicBezTo>
                  <a:cubicBezTo>
                    <a:pt x="5759" y="8389"/>
                    <a:pt x="5790" y="8402"/>
                    <a:pt x="5817" y="8429"/>
                  </a:cubicBezTo>
                  <a:cubicBezTo>
                    <a:pt x="5870" y="8482"/>
                    <a:pt x="5870" y="8572"/>
                    <a:pt x="5817" y="8625"/>
                  </a:cubicBezTo>
                  <a:lnTo>
                    <a:pt x="5406" y="9018"/>
                  </a:lnTo>
                  <a:cubicBezTo>
                    <a:pt x="5335" y="9107"/>
                    <a:pt x="5282" y="9214"/>
                    <a:pt x="5282" y="9339"/>
                  </a:cubicBezTo>
                  <a:cubicBezTo>
                    <a:pt x="5282" y="9464"/>
                    <a:pt x="5335" y="9571"/>
                    <a:pt x="5406" y="9660"/>
                  </a:cubicBezTo>
                  <a:cubicBezTo>
                    <a:pt x="5496" y="9749"/>
                    <a:pt x="5621" y="9785"/>
                    <a:pt x="5728" y="9785"/>
                  </a:cubicBezTo>
                  <a:cubicBezTo>
                    <a:pt x="5835" y="9785"/>
                    <a:pt x="5960" y="9749"/>
                    <a:pt x="6049" y="9660"/>
                  </a:cubicBezTo>
                  <a:lnTo>
                    <a:pt x="6120" y="9589"/>
                  </a:lnTo>
                  <a:cubicBezTo>
                    <a:pt x="6174" y="9517"/>
                    <a:pt x="6174" y="9428"/>
                    <a:pt x="6120" y="9357"/>
                  </a:cubicBezTo>
                  <a:cubicBezTo>
                    <a:pt x="6084" y="9330"/>
                    <a:pt x="6044" y="9316"/>
                    <a:pt x="6004" y="9316"/>
                  </a:cubicBezTo>
                  <a:cubicBezTo>
                    <a:pt x="5964" y="9316"/>
                    <a:pt x="5924" y="9330"/>
                    <a:pt x="5888" y="9357"/>
                  </a:cubicBezTo>
                  <a:lnTo>
                    <a:pt x="5817" y="9428"/>
                  </a:lnTo>
                  <a:cubicBezTo>
                    <a:pt x="5792" y="9458"/>
                    <a:pt x="5758" y="9472"/>
                    <a:pt x="5722" y="9472"/>
                  </a:cubicBezTo>
                  <a:cubicBezTo>
                    <a:pt x="5654" y="9472"/>
                    <a:pt x="5585" y="9421"/>
                    <a:pt x="5585" y="9339"/>
                  </a:cubicBezTo>
                  <a:cubicBezTo>
                    <a:pt x="5585" y="9303"/>
                    <a:pt x="5603" y="9267"/>
                    <a:pt x="5638" y="9250"/>
                  </a:cubicBezTo>
                  <a:lnTo>
                    <a:pt x="6049" y="8839"/>
                  </a:lnTo>
                  <a:cubicBezTo>
                    <a:pt x="6209" y="8661"/>
                    <a:pt x="6209" y="8393"/>
                    <a:pt x="6049" y="8215"/>
                  </a:cubicBezTo>
                  <a:cubicBezTo>
                    <a:pt x="5960" y="8125"/>
                    <a:pt x="5844" y="8081"/>
                    <a:pt x="5728" y="8081"/>
                  </a:cubicBezTo>
                  <a:cubicBezTo>
                    <a:pt x="5612" y="8081"/>
                    <a:pt x="5496" y="8125"/>
                    <a:pt x="5406" y="8215"/>
                  </a:cubicBezTo>
                  <a:lnTo>
                    <a:pt x="5085" y="8536"/>
                  </a:lnTo>
                  <a:cubicBezTo>
                    <a:pt x="4960" y="8661"/>
                    <a:pt x="4800" y="8732"/>
                    <a:pt x="4621" y="8732"/>
                  </a:cubicBezTo>
                  <a:cubicBezTo>
                    <a:pt x="4247" y="8732"/>
                    <a:pt x="3943" y="8429"/>
                    <a:pt x="3943" y="8072"/>
                  </a:cubicBezTo>
                  <a:cubicBezTo>
                    <a:pt x="3943" y="7894"/>
                    <a:pt x="4015" y="7733"/>
                    <a:pt x="4140" y="7608"/>
                  </a:cubicBezTo>
                  <a:lnTo>
                    <a:pt x="5496" y="6252"/>
                  </a:lnTo>
                  <a:lnTo>
                    <a:pt x="5692" y="6448"/>
                  </a:lnTo>
                  <a:cubicBezTo>
                    <a:pt x="5692" y="6448"/>
                    <a:pt x="4336" y="7786"/>
                    <a:pt x="4336" y="7804"/>
                  </a:cubicBezTo>
                  <a:cubicBezTo>
                    <a:pt x="4193" y="7947"/>
                    <a:pt x="4193" y="8197"/>
                    <a:pt x="4336" y="8357"/>
                  </a:cubicBezTo>
                  <a:cubicBezTo>
                    <a:pt x="4416" y="8429"/>
                    <a:pt x="4519" y="8464"/>
                    <a:pt x="4619" y="8464"/>
                  </a:cubicBezTo>
                  <a:cubicBezTo>
                    <a:pt x="4720" y="8464"/>
                    <a:pt x="4818" y="8429"/>
                    <a:pt x="4889" y="8357"/>
                  </a:cubicBezTo>
                  <a:lnTo>
                    <a:pt x="5228" y="8018"/>
                  </a:lnTo>
                  <a:cubicBezTo>
                    <a:pt x="5353" y="7894"/>
                    <a:pt x="5531" y="7804"/>
                    <a:pt x="5728" y="7804"/>
                  </a:cubicBezTo>
                  <a:cubicBezTo>
                    <a:pt x="5817" y="7804"/>
                    <a:pt x="5924" y="7840"/>
                    <a:pt x="6013" y="7876"/>
                  </a:cubicBezTo>
                  <a:cubicBezTo>
                    <a:pt x="6388" y="8036"/>
                    <a:pt x="6548" y="8518"/>
                    <a:pt x="6352" y="8875"/>
                  </a:cubicBezTo>
                  <a:cubicBezTo>
                    <a:pt x="6299" y="8964"/>
                    <a:pt x="6334" y="9053"/>
                    <a:pt x="6406" y="9089"/>
                  </a:cubicBezTo>
                  <a:cubicBezTo>
                    <a:pt x="6429" y="9107"/>
                    <a:pt x="6455" y="9115"/>
                    <a:pt x="6481" y="9115"/>
                  </a:cubicBezTo>
                  <a:cubicBezTo>
                    <a:pt x="6533" y="9115"/>
                    <a:pt x="6584" y="9083"/>
                    <a:pt x="6620" y="9035"/>
                  </a:cubicBezTo>
                  <a:cubicBezTo>
                    <a:pt x="6852" y="8643"/>
                    <a:pt x="6780" y="8125"/>
                    <a:pt x="6459" y="7804"/>
                  </a:cubicBezTo>
                  <a:cubicBezTo>
                    <a:pt x="6254" y="7599"/>
                    <a:pt x="5991" y="7497"/>
                    <a:pt x="5728" y="7497"/>
                  </a:cubicBezTo>
                  <a:cubicBezTo>
                    <a:pt x="5464" y="7497"/>
                    <a:pt x="5201" y="7599"/>
                    <a:pt x="4996" y="7804"/>
                  </a:cubicBezTo>
                  <a:lnTo>
                    <a:pt x="4675" y="8125"/>
                  </a:lnTo>
                  <a:cubicBezTo>
                    <a:pt x="4657" y="8143"/>
                    <a:pt x="4635" y="8151"/>
                    <a:pt x="4614" y="8151"/>
                  </a:cubicBezTo>
                  <a:cubicBezTo>
                    <a:pt x="4572" y="8151"/>
                    <a:pt x="4532" y="8120"/>
                    <a:pt x="4532" y="8072"/>
                  </a:cubicBezTo>
                  <a:cubicBezTo>
                    <a:pt x="4532" y="8054"/>
                    <a:pt x="4532" y="8036"/>
                    <a:pt x="4550" y="8018"/>
                  </a:cubicBezTo>
                  <a:lnTo>
                    <a:pt x="5924" y="6645"/>
                  </a:lnTo>
                  <a:cubicBezTo>
                    <a:pt x="5977" y="6680"/>
                    <a:pt x="6031" y="6698"/>
                    <a:pt x="6102" y="6698"/>
                  </a:cubicBezTo>
                  <a:cubicBezTo>
                    <a:pt x="6209" y="6698"/>
                    <a:pt x="6299" y="6662"/>
                    <a:pt x="6370" y="6591"/>
                  </a:cubicBezTo>
                  <a:lnTo>
                    <a:pt x="8636" y="4307"/>
                  </a:lnTo>
                  <a:lnTo>
                    <a:pt x="8654" y="4307"/>
                  </a:lnTo>
                  <a:cubicBezTo>
                    <a:pt x="9011" y="3932"/>
                    <a:pt x="9243" y="3540"/>
                    <a:pt x="9385" y="3147"/>
                  </a:cubicBezTo>
                  <a:lnTo>
                    <a:pt x="10242" y="3237"/>
                  </a:lnTo>
                  <a:lnTo>
                    <a:pt x="10260" y="3237"/>
                  </a:lnTo>
                  <a:cubicBezTo>
                    <a:pt x="10331" y="3237"/>
                    <a:pt x="10402" y="3165"/>
                    <a:pt x="10402" y="3094"/>
                  </a:cubicBezTo>
                  <a:lnTo>
                    <a:pt x="10670" y="168"/>
                  </a:lnTo>
                  <a:cubicBezTo>
                    <a:pt x="10670" y="114"/>
                    <a:pt x="10652" y="78"/>
                    <a:pt x="10617" y="43"/>
                  </a:cubicBezTo>
                  <a:cubicBezTo>
                    <a:pt x="10590" y="17"/>
                    <a:pt x="10564" y="0"/>
                    <a:pt x="1053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3"/>
            <p:cNvSpPr/>
            <p:nvPr/>
          </p:nvSpPr>
          <p:spPr>
            <a:xfrm>
              <a:off x="4908239" y="-1837167"/>
              <a:ext cx="53157" cy="52243"/>
            </a:xfrm>
            <a:custGeom>
              <a:avLst/>
              <a:gdLst/>
              <a:ahLst/>
              <a:cxnLst/>
              <a:rect l="l" t="t" r="r" b="b"/>
              <a:pathLst>
                <a:path w="1803" h="1772" extrusionOk="0">
                  <a:moveTo>
                    <a:pt x="1625" y="1"/>
                  </a:moveTo>
                  <a:cubicBezTo>
                    <a:pt x="1584" y="1"/>
                    <a:pt x="1544" y="14"/>
                    <a:pt x="1517" y="41"/>
                  </a:cubicBezTo>
                  <a:lnTo>
                    <a:pt x="54" y="1504"/>
                  </a:lnTo>
                  <a:cubicBezTo>
                    <a:pt x="1" y="1558"/>
                    <a:pt x="1" y="1665"/>
                    <a:pt x="54" y="1718"/>
                  </a:cubicBezTo>
                  <a:cubicBezTo>
                    <a:pt x="81" y="1754"/>
                    <a:pt x="121" y="1772"/>
                    <a:pt x="161" y="1772"/>
                  </a:cubicBezTo>
                  <a:cubicBezTo>
                    <a:pt x="202" y="1772"/>
                    <a:pt x="242" y="1754"/>
                    <a:pt x="268" y="1718"/>
                  </a:cubicBezTo>
                  <a:lnTo>
                    <a:pt x="1732" y="255"/>
                  </a:lnTo>
                  <a:cubicBezTo>
                    <a:pt x="1803" y="202"/>
                    <a:pt x="1803" y="95"/>
                    <a:pt x="1732" y="41"/>
                  </a:cubicBezTo>
                  <a:cubicBezTo>
                    <a:pt x="1705" y="14"/>
                    <a:pt x="1665" y="1"/>
                    <a:pt x="16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33"/>
            <p:cNvSpPr/>
            <p:nvPr/>
          </p:nvSpPr>
          <p:spPr>
            <a:xfrm>
              <a:off x="4920357" y="-1824932"/>
              <a:ext cx="53157" cy="52243"/>
            </a:xfrm>
            <a:custGeom>
              <a:avLst/>
              <a:gdLst/>
              <a:ahLst/>
              <a:cxnLst/>
              <a:rect l="l" t="t" r="r" b="b"/>
              <a:pathLst>
                <a:path w="1803" h="1772" extrusionOk="0">
                  <a:moveTo>
                    <a:pt x="1633" y="1"/>
                  </a:moveTo>
                  <a:cubicBezTo>
                    <a:pt x="1593" y="1"/>
                    <a:pt x="1553" y="19"/>
                    <a:pt x="1517" y="54"/>
                  </a:cubicBezTo>
                  <a:lnTo>
                    <a:pt x="54" y="1500"/>
                  </a:lnTo>
                  <a:cubicBezTo>
                    <a:pt x="0" y="1571"/>
                    <a:pt x="0" y="1660"/>
                    <a:pt x="54" y="1732"/>
                  </a:cubicBezTo>
                  <a:cubicBezTo>
                    <a:pt x="89" y="1758"/>
                    <a:pt x="130" y="1772"/>
                    <a:pt x="170" y="1772"/>
                  </a:cubicBezTo>
                  <a:cubicBezTo>
                    <a:pt x="210" y="1772"/>
                    <a:pt x="250" y="1758"/>
                    <a:pt x="286" y="1732"/>
                  </a:cubicBezTo>
                  <a:lnTo>
                    <a:pt x="1749" y="268"/>
                  </a:lnTo>
                  <a:cubicBezTo>
                    <a:pt x="1802" y="215"/>
                    <a:pt x="1802" y="108"/>
                    <a:pt x="1749" y="54"/>
                  </a:cubicBezTo>
                  <a:cubicBezTo>
                    <a:pt x="1713" y="19"/>
                    <a:pt x="1673" y="1"/>
                    <a:pt x="1633"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3"/>
            <p:cNvSpPr/>
            <p:nvPr/>
          </p:nvSpPr>
          <p:spPr>
            <a:xfrm>
              <a:off x="4932975" y="-1812431"/>
              <a:ext cx="53157" cy="52243"/>
            </a:xfrm>
            <a:custGeom>
              <a:avLst/>
              <a:gdLst/>
              <a:ahLst/>
              <a:cxnLst/>
              <a:rect l="l" t="t" r="r" b="b"/>
              <a:pathLst>
                <a:path w="1803" h="1772" extrusionOk="0">
                  <a:moveTo>
                    <a:pt x="1624" y="1"/>
                  </a:moveTo>
                  <a:cubicBezTo>
                    <a:pt x="1584" y="1"/>
                    <a:pt x="1544" y="14"/>
                    <a:pt x="1517" y="41"/>
                  </a:cubicBezTo>
                  <a:lnTo>
                    <a:pt x="54" y="1504"/>
                  </a:lnTo>
                  <a:cubicBezTo>
                    <a:pt x="0" y="1557"/>
                    <a:pt x="0" y="1664"/>
                    <a:pt x="54" y="1718"/>
                  </a:cubicBezTo>
                  <a:cubicBezTo>
                    <a:pt x="81" y="1754"/>
                    <a:pt x="121" y="1771"/>
                    <a:pt x="161" y="1771"/>
                  </a:cubicBezTo>
                  <a:cubicBezTo>
                    <a:pt x="201" y="1771"/>
                    <a:pt x="241" y="1754"/>
                    <a:pt x="268" y="1718"/>
                  </a:cubicBezTo>
                  <a:lnTo>
                    <a:pt x="1731" y="255"/>
                  </a:lnTo>
                  <a:cubicBezTo>
                    <a:pt x="1803" y="201"/>
                    <a:pt x="1803" y="112"/>
                    <a:pt x="1731" y="41"/>
                  </a:cubicBezTo>
                  <a:cubicBezTo>
                    <a:pt x="1704" y="14"/>
                    <a:pt x="1664" y="1"/>
                    <a:pt x="162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33"/>
          <p:cNvGrpSpPr/>
          <p:nvPr/>
        </p:nvGrpSpPr>
        <p:grpSpPr>
          <a:xfrm rot="-304858">
            <a:off x="6950475" y="1761221"/>
            <a:ext cx="742206" cy="572727"/>
            <a:chOff x="4058170" y="-1892771"/>
            <a:chExt cx="329320" cy="254110"/>
          </a:xfrm>
        </p:grpSpPr>
        <p:sp>
          <p:nvSpPr>
            <p:cNvPr id="3348" name="Google Shape;3348;p33"/>
            <p:cNvSpPr/>
            <p:nvPr/>
          </p:nvSpPr>
          <p:spPr>
            <a:xfrm>
              <a:off x="4234918" y="-1706029"/>
              <a:ext cx="115218" cy="62768"/>
            </a:xfrm>
            <a:custGeom>
              <a:avLst/>
              <a:gdLst/>
              <a:ahLst/>
              <a:cxnLst/>
              <a:rect l="l" t="t" r="r" b="b"/>
              <a:pathLst>
                <a:path w="3908" h="2129" extrusionOk="0">
                  <a:moveTo>
                    <a:pt x="0" y="0"/>
                  </a:moveTo>
                  <a:lnTo>
                    <a:pt x="0" y="1374"/>
                  </a:lnTo>
                  <a:cubicBezTo>
                    <a:pt x="391" y="1880"/>
                    <a:pt x="1004" y="2128"/>
                    <a:pt x="1630" y="2128"/>
                  </a:cubicBezTo>
                  <a:cubicBezTo>
                    <a:pt x="1777" y="2128"/>
                    <a:pt x="1925" y="2115"/>
                    <a:pt x="2070" y="2088"/>
                  </a:cubicBezTo>
                  <a:cubicBezTo>
                    <a:pt x="2391" y="2034"/>
                    <a:pt x="2712" y="1909"/>
                    <a:pt x="2980" y="1731"/>
                  </a:cubicBezTo>
                  <a:cubicBezTo>
                    <a:pt x="3444" y="1428"/>
                    <a:pt x="3801" y="928"/>
                    <a:pt x="3908" y="375"/>
                  </a:cubicBezTo>
                  <a:lnTo>
                    <a:pt x="3908"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3"/>
            <p:cNvSpPr/>
            <p:nvPr/>
          </p:nvSpPr>
          <p:spPr>
            <a:xfrm>
              <a:off x="4058170" y="-1888054"/>
              <a:ext cx="324602" cy="242700"/>
            </a:xfrm>
            <a:custGeom>
              <a:avLst/>
              <a:gdLst/>
              <a:ahLst/>
              <a:cxnLst/>
              <a:rect l="l" t="t" r="r" b="b"/>
              <a:pathLst>
                <a:path w="11010" h="8232" extrusionOk="0">
                  <a:moveTo>
                    <a:pt x="5977" y="1"/>
                  </a:moveTo>
                  <a:cubicBezTo>
                    <a:pt x="5977" y="1"/>
                    <a:pt x="5442" y="286"/>
                    <a:pt x="5192" y="429"/>
                  </a:cubicBezTo>
                  <a:cubicBezTo>
                    <a:pt x="4889" y="590"/>
                    <a:pt x="4229" y="946"/>
                    <a:pt x="4229" y="946"/>
                  </a:cubicBezTo>
                  <a:lnTo>
                    <a:pt x="4104" y="1000"/>
                  </a:lnTo>
                  <a:cubicBezTo>
                    <a:pt x="4050" y="821"/>
                    <a:pt x="3997" y="625"/>
                    <a:pt x="3908" y="429"/>
                  </a:cubicBezTo>
                  <a:cubicBezTo>
                    <a:pt x="3890" y="429"/>
                    <a:pt x="2962" y="875"/>
                    <a:pt x="2891" y="911"/>
                  </a:cubicBezTo>
                  <a:cubicBezTo>
                    <a:pt x="928" y="1981"/>
                    <a:pt x="0" y="4783"/>
                    <a:pt x="1160" y="6727"/>
                  </a:cubicBezTo>
                  <a:cubicBezTo>
                    <a:pt x="1728" y="7695"/>
                    <a:pt x="2878" y="8231"/>
                    <a:pt x="3995" y="8231"/>
                  </a:cubicBezTo>
                  <a:cubicBezTo>
                    <a:pt x="5020" y="8231"/>
                    <a:pt x="6018" y="7780"/>
                    <a:pt x="6513" y="6799"/>
                  </a:cubicBezTo>
                  <a:cubicBezTo>
                    <a:pt x="6584" y="6620"/>
                    <a:pt x="6655" y="6442"/>
                    <a:pt x="6709" y="6263"/>
                  </a:cubicBezTo>
                  <a:lnTo>
                    <a:pt x="6762" y="6281"/>
                  </a:lnTo>
                  <a:cubicBezTo>
                    <a:pt x="7211" y="6456"/>
                    <a:pt x="8025" y="6541"/>
                    <a:pt x="8830" y="6541"/>
                  </a:cubicBezTo>
                  <a:cubicBezTo>
                    <a:pt x="9753" y="6541"/>
                    <a:pt x="10666" y="6429"/>
                    <a:pt x="11009" y="6210"/>
                  </a:cubicBezTo>
                  <a:cubicBezTo>
                    <a:pt x="10724" y="5924"/>
                    <a:pt x="10652" y="4586"/>
                    <a:pt x="10563" y="4176"/>
                  </a:cubicBezTo>
                  <a:cubicBezTo>
                    <a:pt x="10509" y="3980"/>
                    <a:pt x="10438" y="3783"/>
                    <a:pt x="10349" y="3623"/>
                  </a:cubicBezTo>
                  <a:lnTo>
                    <a:pt x="10331" y="3587"/>
                  </a:lnTo>
                  <a:cubicBezTo>
                    <a:pt x="10509" y="3462"/>
                    <a:pt x="10670" y="3319"/>
                    <a:pt x="10831" y="3159"/>
                  </a:cubicBezTo>
                  <a:cubicBezTo>
                    <a:pt x="10670" y="3105"/>
                    <a:pt x="10028" y="2392"/>
                    <a:pt x="9903" y="2267"/>
                  </a:cubicBezTo>
                  <a:cubicBezTo>
                    <a:pt x="9689" y="1999"/>
                    <a:pt x="9510" y="1714"/>
                    <a:pt x="9296" y="1464"/>
                  </a:cubicBezTo>
                  <a:cubicBezTo>
                    <a:pt x="9100" y="1214"/>
                    <a:pt x="8832" y="1018"/>
                    <a:pt x="8529" y="911"/>
                  </a:cubicBezTo>
                  <a:lnTo>
                    <a:pt x="8458" y="893"/>
                  </a:lnTo>
                  <a:cubicBezTo>
                    <a:pt x="8475" y="679"/>
                    <a:pt x="8475" y="465"/>
                    <a:pt x="8440" y="304"/>
                  </a:cubicBezTo>
                  <a:cubicBezTo>
                    <a:pt x="8170" y="376"/>
                    <a:pt x="7829" y="401"/>
                    <a:pt x="7478" y="401"/>
                  </a:cubicBezTo>
                  <a:cubicBezTo>
                    <a:pt x="7042" y="401"/>
                    <a:pt x="6591" y="361"/>
                    <a:pt x="6245" y="322"/>
                  </a:cubicBezTo>
                  <a:lnTo>
                    <a:pt x="6138" y="304"/>
                  </a:lnTo>
                  <a:cubicBezTo>
                    <a:pt x="6084" y="179"/>
                    <a:pt x="6031" y="90"/>
                    <a:pt x="5977"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3"/>
            <p:cNvSpPr/>
            <p:nvPr/>
          </p:nvSpPr>
          <p:spPr>
            <a:xfrm>
              <a:off x="4155993" y="-1875435"/>
              <a:ext cx="27389" cy="82639"/>
            </a:xfrm>
            <a:custGeom>
              <a:avLst/>
              <a:gdLst/>
              <a:ahLst/>
              <a:cxnLst/>
              <a:rect l="l" t="t" r="r" b="b"/>
              <a:pathLst>
                <a:path w="929" h="2803" extrusionOk="0">
                  <a:moveTo>
                    <a:pt x="572" y="1"/>
                  </a:moveTo>
                  <a:cubicBezTo>
                    <a:pt x="393" y="72"/>
                    <a:pt x="233" y="162"/>
                    <a:pt x="54" y="251"/>
                  </a:cubicBezTo>
                  <a:cubicBezTo>
                    <a:pt x="37" y="251"/>
                    <a:pt x="19" y="269"/>
                    <a:pt x="1" y="269"/>
                  </a:cubicBezTo>
                  <a:lnTo>
                    <a:pt x="144" y="1214"/>
                  </a:lnTo>
                  <a:cubicBezTo>
                    <a:pt x="179" y="1339"/>
                    <a:pt x="197" y="1464"/>
                    <a:pt x="197" y="1589"/>
                  </a:cubicBezTo>
                  <a:cubicBezTo>
                    <a:pt x="233" y="2106"/>
                    <a:pt x="197" y="2445"/>
                    <a:pt x="215" y="2802"/>
                  </a:cubicBezTo>
                  <a:cubicBezTo>
                    <a:pt x="411" y="2731"/>
                    <a:pt x="715" y="2642"/>
                    <a:pt x="929" y="2606"/>
                  </a:cubicBezTo>
                  <a:lnTo>
                    <a:pt x="911" y="1767"/>
                  </a:lnTo>
                  <a:cubicBezTo>
                    <a:pt x="893" y="1321"/>
                    <a:pt x="875" y="661"/>
                    <a:pt x="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3"/>
            <p:cNvSpPr/>
            <p:nvPr/>
          </p:nvSpPr>
          <p:spPr>
            <a:xfrm>
              <a:off x="4206497" y="-1888054"/>
              <a:ext cx="40538" cy="97351"/>
            </a:xfrm>
            <a:custGeom>
              <a:avLst/>
              <a:gdLst/>
              <a:ahLst/>
              <a:cxnLst/>
              <a:rect l="l" t="t" r="r" b="b"/>
              <a:pathLst>
                <a:path w="1375" h="3302" extrusionOk="0">
                  <a:moveTo>
                    <a:pt x="946" y="1"/>
                  </a:moveTo>
                  <a:lnTo>
                    <a:pt x="268" y="358"/>
                  </a:lnTo>
                  <a:cubicBezTo>
                    <a:pt x="268" y="358"/>
                    <a:pt x="822" y="946"/>
                    <a:pt x="465" y="1892"/>
                  </a:cubicBezTo>
                  <a:cubicBezTo>
                    <a:pt x="465" y="1892"/>
                    <a:pt x="1" y="3087"/>
                    <a:pt x="19" y="3087"/>
                  </a:cubicBezTo>
                  <a:cubicBezTo>
                    <a:pt x="251" y="3159"/>
                    <a:pt x="393" y="3195"/>
                    <a:pt x="572" y="3302"/>
                  </a:cubicBezTo>
                  <a:cubicBezTo>
                    <a:pt x="911" y="2677"/>
                    <a:pt x="1161" y="2035"/>
                    <a:pt x="1161" y="2035"/>
                  </a:cubicBezTo>
                  <a:cubicBezTo>
                    <a:pt x="1375" y="1464"/>
                    <a:pt x="1268" y="429"/>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3"/>
            <p:cNvSpPr/>
            <p:nvPr/>
          </p:nvSpPr>
          <p:spPr>
            <a:xfrm>
              <a:off x="4234918" y="-1879091"/>
              <a:ext cx="76831" cy="109970"/>
            </a:xfrm>
            <a:custGeom>
              <a:avLst/>
              <a:gdLst/>
              <a:ahLst/>
              <a:cxnLst/>
              <a:rect l="l" t="t" r="r" b="b"/>
              <a:pathLst>
                <a:path w="2606" h="3730" extrusionOk="0">
                  <a:moveTo>
                    <a:pt x="2445" y="0"/>
                  </a:moveTo>
                  <a:lnTo>
                    <a:pt x="2445" y="0"/>
                  </a:lnTo>
                  <a:cubicBezTo>
                    <a:pt x="2231" y="54"/>
                    <a:pt x="1963" y="89"/>
                    <a:pt x="1695" y="89"/>
                  </a:cubicBezTo>
                  <a:lnTo>
                    <a:pt x="1660" y="321"/>
                  </a:lnTo>
                  <a:cubicBezTo>
                    <a:pt x="1606" y="946"/>
                    <a:pt x="1374" y="1570"/>
                    <a:pt x="999" y="2088"/>
                  </a:cubicBezTo>
                  <a:cubicBezTo>
                    <a:pt x="660" y="2569"/>
                    <a:pt x="250" y="3015"/>
                    <a:pt x="0" y="3283"/>
                  </a:cubicBezTo>
                  <a:cubicBezTo>
                    <a:pt x="143" y="3408"/>
                    <a:pt x="286" y="3569"/>
                    <a:pt x="393" y="3729"/>
                  </a:cubicBezTo>
                  <a:lnTo>
                    <a:pt x="1517" y="2552"/>
                  </a:lnTo>
                  <a:cubicBezTo>
                    <a:pt x="2231" y="1838"/>
                    <a:pt x="2605" y="660"/>
                    <a:pt x="24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3"/>
            <p:cNvSpPr/>
            <p:nvPr/>
          </p:nvSpPr>
          <p:spPr>
            <a:xfrm>
              <a:off x="4251222" y="-1814407"/>
              <a:ext cx="126274" cy="70522"/>
            </a:xfrm>
            <a:custGeom>
              <a:avLst/>
              <a:gdLst/>
              <a:ahLst/>
              <a:cxnLst/>
              <a:rect l="l" t="t" r="r" b="b"/>
              <a:pathLst>
                <a:path w="4283" h="2392" extrusionOk="0">
                  <a:moveTo>
                    <a:pt x="3569" y="1"/>
                  </a:moveTo>
                  <a:lnTo>
                    <a:pt x="3176" y="358"/>
                  </a:lnTo>
                  <a:cubicBezTo>
                    <a:pt x="2730" y="750"/>
                    <a:pt x="2231" y="1071"/>
                    <a:pt x="1678" y="1321"/>
                  </a:cubicBezTo>
                  <a:cubicBezTo>
                    <a:pt x="1053" y="1589"/>
                    <a:pt x="357" y="1714"/>
                    <a:pt x="0" y="1821"/>
                  </a:cubicBezTo>
                  <a:cubicBezTo>
                    <a:pt x="72" y="1981"/>
                    <a:pt x="161" y="2213"/>
                    <a:pt x="197" y="2392"/>
                  </a:cubicBezTo>
                  <a:lnTo>
                    <a:pt x="1428" y="2124"/>
                  </a:lnTo>
                  <a:cubicBezTo>
                    <a:pt x="2052" y="1963"/>
                    <a:pt x="2588" y="1785"/>
                    <a:pt x="3087" y="1535"/>
                  </a:cubicBezTo>
                  <a:cubicBezTo>
                    <a:pt x="3319" y="1428"/>
                    <a:pt x="3515" y="1303"/>
                    <a:pt x="3694" y="1160"/>
                  </a:cubicBezTo>
                  <a:cubicBezTo>
                    <a:pt x="3729" y="1125"/>
                    <a:pt x="3765" y="1107"/>
                    <a:pt x="3801" y="1089"/>
                  </a:cubicBezTo>
                  <a:cubicBezTo>
                    <a:pt x="3961" y="946"/>
                    <a:pt x="4122" y="804"/>
                    <a:pt x="4283" y="661"/>
                  </a:cubicBezTo>
                  <a:cubicBezTo>
                    <a:pt x="4176" y="625"/>
                    <a:pt x="3819" y="250"/>
                    <a:pt x="3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3"/>
            <p:cNvSpPr/>
            <p:nvPr/>
          </p:nvSpPr>
          <p:spPr>
            <a:xfrm>
              <a:off x="4255939" y="-1727080"/>
              <a:ext cx="126834" cy="31900"/>
            </a:xfrm>
            <a:custGeom>
              <a:avLst/>
              <a:gdLst/>
              <a:ahLst/>
              <a:cxnLst/>
              <a:rect l="l" t="t" r="r" b="b"/>
              <a:pathLst>
                <a:path w="4302" h="1082" extrusionOk="0">
                  <a:moveTo>
                    <a:pt x="4051" y="1"/>
                  </a:moveTo>
                  <a:cubicBezTo>
                    <a:pt x="4051" y="1"/>
                    <a:pt x="2811" y="340"/>
                    <a:pt x="1488" y="340"/>
                  </a:cubicBezTo>
                  <a:cubicBezTo>
                    <a:pt x="1015" y="340"/>
                    <a:pt x="532" y="296"/>
                    <a:pt x="90" y="179"/>
                  </a:cubicBezTo>
                  <a:cubicBezTo>
                    <a:pt x="90" y="393"/>
                    <a:pt x="54" y="607"/>
                    <a:pt x="1" y="803"/>
                  </a:cubicBezTo>
                  <a:lnTo>
                    <a:pt x="54" y="821"/>
                  </a:lnTo>
                  <a:cubicBezTo>
                    <a:pt x="503" y="996"/>
                    <a:pt x="1317" y="1081"/>
                    <a:pt x="2122" y="1081"/>
                  </a:cubicBezTo>
                  <a:cubicBezTo>
                    <a:pt x="3045" y="1081"/>
                    <a:pt x="3958" y="969"/>
                    <a:pt x="4301" y="750"/>
                  </a:cubicBezTo>
                  <a:cubicBezTo>
                    <a:pt x="4194" y="643"/>
                    <a:pt x="4105" y="340"/>
                    <a:pt x="40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3"/>
            <p:cNvSpPr/>
            <p:nvPr/>
          </p:nvSpPr>
          <p:spPr>
            <a:xfrm>
              <a:off x="4068165" y="-1892771"/>
              <a:ext cx="319325" cy="254110"/>
            </a:xfrm>
            <a:custGeom>
              <a:avLst/>
              <a:gdLst/>
              <a:ahLst/>
              <a:cxnLst/>
              <a:rect l="l" t="t" r="r" b="b"/>
              <a:pathLst>
                <a:path w="10831" h="8619" extrusionOk="0">
                  <a:moveTo>
                    <a:pt x="4925" y="714"/>
                  </a:moveTo>
                  <a:cubicBezTo>
                    <a:pt x="5032" y="910"/>
                    <a:pt x="5246" y="1356"/>
                    <a:pt x="5014" y="1998"/>
                  </a:cubicBezTo>
                  <a:cubicBezTo>
                    <a:pt x="5014" y="1998"/>
                    <a:pt x="4889" y="2284"/>
                    <a:pt x="4782" y="2587"/>
                  </a:cubicBezTo>
                  <a:cubicBezTo>
                    <a:pt x="4728" y="2748"/>
                    <a:pt x="4675" y="2891"/>
                    <a:pt x="4621" y="2998"/>
                  </a:cubicBezTo>
                  <a:cubicBezTo>
                    <a:pt x="4621" y="3033"/>
                    <a:pt x="4604" y="3051"/>
                    <a:pt x="4604" y="3069"/>
                  </a:cubicBezTo>
                  <a:cubicBezTo>
                    <a:pt x="4425" y="3033"/>
                    <a:pt x="4247" y="3033"/>
                    <a:pt x="4050" y="3033"/>
                  </a:cubicBezTo>
                  <a:lnTo>
                    <a:pt x="4050" y="2355"/>
                  </a:lnTo>
                  <a:cubicBezTo>
                    <a:pt x="4033" y="2106"/>
                    <a:pt x="4033" y="1695"/>
                    <a:pt x="3943" y="1249"/>
                  </a:cubicBezTo>
                  <a:lnTo>
                    <a:pt x="4925" y="714"/>
                  </a:lnTo>
                  <a:close/>
                  <a:moveTo>
                    <a:pt x="3479" y="785"/>
                  </a:moveTo>
                  <a:cubicBezTo>
                    <a:pt x="3711" y="1338"/>
                    <a:pt x="3729" y="1891"/>
                    <a:pt x="3747" y="2355"/>
                  </a:cubicBezTo>
                  <a:lnTo>
                    <a:pt x="3747" y="3069"/>
                  </a:lnTo>
                  <a:cubicBezTo>
                    <a:pt x="3622" y="3087"/>
                    <a:pt x="3479" y="3123"/>
                    <a:pt x="3355" y="3176"/>
                  </a:cubicBezTo>
                  <a:cubicBezTo>
                    <a:pt x="3355" y="3105"/>
                    <a:pt x="3355" y="3051"/>
                    <a:pt x="3355" y="2980"/>
                  </a:cubicBezTo>
                  <a:cubicBezTo>
                    <a:pt x="3355" y="2748"/>
                    <a:pt x="3372" y="2498"/>
                    <a:pt x="3337" y="2177"/>
                  </a:cubicBezTo>
                  <a:cubicBezTo>
                    <a:pt x="3337" y="2034"/>
                    <a:pt x="3319" y="1909"/>
                    <a:pt x="3301" y="1767"/>
                  </a:cubicBezTo>
                  <a:lnTo>
                    <a:pt x="3158" y="946"/>
                  </a:lnTo>
                  <a:cubicBezTo>
                    <a:pt x="3194" y="928"/>
                    <a:pt x="3408" y="821"/>
                    <a:pt x="3479" y="785"/>
                  </a:cubicBezTo>
                  <a:close/>
                  <a:moveTo>
                    <a:pt x="5585" y="357"/>
                  </a:moveTo>
                  <a:cubicBezTo>
                    <a:pt x="5585" y="375"/>
                    <a:pt x="5621" y="446"/>
                    <a:pt x="5621" y="446"/>
                  </a:cubicBezTo>
                  <a:cubicBezTo>
                    <a:pt x="5710" y="642"/>
                    <a:pt x="5763" y="874"/>
                    <a:pt x="5781" y="1089"/>
                  </a:cubicBezTo>
                  <a:cubicBezTo>
                    <a:pt x="5817" y="1320"/>
                    <a:pt x="5817" y="1570"/>
                    <a:pt x="5781" y="1802"/>
                  </a:cubicBezTo>
                  <a:cubicBezTo>
                    <a:pt x="5763" y="1909"/>
                    <a:pt x="5745" y="2034"/>
                    <a:pt x="5710" y="2141"/>
                  </a:cubicBezTo>
                  <a:cubicBezTo>
                    <a:pt x="5710" y="2141"/>
                    <a:pt x="5496" y="2694"/>
                    <a:pt x="5192" y="3247"/>
                  </a:cubicBezTo>
                  <a:cubicBezTo>
                    <a:pt x="5103" y="3212"/>
                    <a:pt x="5014" y="3176"/>
                    <a:pt x="4907" y="3140"/>
                  </a:cubicBezTo>
                  <a:cubicBezTo>
                    <a:pt x="4996" y="2908"/>
                    <a:pt x="5174" y="2427"/>
                    <a:pt x="5299" y="2106"/>
                  </a:cubicBezTo>
                  <a:cubicBezTo>
                    <a:pt x="5585" y="1356"/>
                    <a:pt x="5353" y="821"/>
                    <a:pt x="5192" y="571"/>
                  </a:cubicBezTo>
                  <a:cubicBezTo>
                    <a:pt x="5192" y="571"/>
                    <a:pt x="5585" y="357"/>
                    <a:pt x="5585" y="357"/>
                  </a:cubicBezTo>
                  <a:close/>
                  <a:moveTo>
                    <a:pt x="6013" y="642"/>
                  </a:moveTo>
                  <a:lnTo>
                    <a:pt x="6013" y="642"/>
                  </a:lnTo>
                  <a:cubicBezTo>
                    <a:pt x="6334" y="678"/>
                    <a:pt x="6762" y="714"/>
                    <a:pt x="7173" y="714"/>
                  </a:cubicBezTo>
                  <a:lnTo>
                    <a:pt x="7173" y="767"/>
                  </a:lnTo>
                  <a:cubicBezTo>
                    <a:pt x="7101" y="1374"/>
                    <a:pt x="6887" y="1963"/>
                    <a:pt x="6531" y="2462"/>
                  </a:cubicBezTo>
                  <a:cubicBezTo>
                    <a:pt x="6245" y="2855"/>
                    <a:pt x="5924" y="3230"/>
                    <a:pt x="5674" y="3497"/>
                  </a:cubicBezTo>
                  <a:cubicBezTo>
                    <a:pt x="5656" y="3515"/>
                    <a:pt x="5656" y="3515"/>
                    <a:pt x="5656" y="3533"/>
                  </a:cubicBezTo>
                  <a:cubicBezTo>
                    <a:pt x="5585" y="3479"/>
                    <a:pt x="5531" y="3444"/>
                    <a:pt x="5478" y="3408"/>
                  </a:cubicBezTo>
                  <a:cubicBezTo>
                    <a:pt x="5781" y="2837"/>
                    <a:pt x="5977" y="2284"/>
                    <a:pt x="5995" y="2248"/>
                  </a:cubicBezTo>
                  <a:cubicBezTo>
                    <a:pt x="6102" y="1963"/>
                    <a:pt x="6156" y="1535"/>
                    <a:pt x="6102" y="1106"/>
                  </a:cubicBezTo>
                  <a:cubicBezTo>
                    <a:pt x="6084" y="946"/>
                    <a:pt x="6067" y="785"/>
                    <a:pt x="6013" y="642"/>
                  </a:cubicBezTo>
                  <a:close/>
                  <a:moveTo>
                    <a:pt x="7976" y="642"/>
                  </a:moveTo>
                  <a:cubicBezTo>
                    <a:pt x="7976" y="767"/>
                    <a:pt x="7976" y="892"/>
                    <a:pt x="7958" y="1035"/>
                  </a:cubicBezTo>
                  <a:cubicBezTo>
                    <a:pt x="7887" y="1713"/>
                    <a:pt x="7548" y="2427"/>
                    <a:pt x="7066" y="2908"/>
                  </a:cubicBezTo>
                  <a:lnTo>
                    <a:pt x="7048" y="2908"/>
                  </a:lnTo>
                  <a:lnTo>
                    <a:pt x="6067" y="3943"/>
                  </a:lnTo>
                  <a:cubicBezTo>
                    <a:pt x="6013" y="3872"/>
                    <a:pt x="5942" y="3801"/>
                    <a:pt x="5888" y="3729"/>
                  </a:cubicBezTo>
                  <a:cubicBezTo>
                    <a:pt x="5888" y="3729"/>
                    <a:pt x="5888" y="3711"/>
                    <a:pt x="5906" y="3711"/>
                  </a:cubicBezTo>
                  <a:cubicBezTo>
                    <a:pt x="6138" y="3444"/>
                    <a:pt x="6495" y="3051"/>
                    <a:pt x="6798" y="2641"/>
                  </a:cubicBezTo>
                  <a:cubicBezTo>
                    <a:pt x="7173" y="2106"/>
                    <a:pt x="7405" y="1463"/>
                    <a:pt x="7476" y="803"/>
                  </a:cubicBezTo>
                  <a:lnTo>
                    <a:pt x="7494" y="696"/>
                  </a:lnTo>
                  <a:cubicBezTo>
                    <a:pt x="7619" y="678"/>
                    <a:pt x="7762" y="678"/>
                    <a:pt x="7904" y="660"/>
                  </a:cubicBezTo>
                  <a:cubicBezTo>
                    <a:pt x="7922" y="660"/>
                    <a:pt x="7940" y="660"/>
                    <a:pt x="7976" y="642"/>
                  </a:cubicBezTo>
                  <a:close/>
                  <a:moveTo>
                    <a:pt x="8243" y="1267"/>
                  </a:moveTo>
                  <a:cubicBezTo>
                    <a:pt x="8475" y="1356"/>
                    <a:pt x="8689" y="1517"/>
                    <a:pt x="8850" y="1713"/>
                  </a:cubicBezTo>
                  <a:cubicBezTo>
                    <a:pt x="8939" y="1838"/>
                    <a:pt x="9029" y="1945"/>
                    <a:pt x="9118" y="2070"/>
                  </a:cubicBezTo>
                  <a:cubicBezTo>
                    <a:pt x="9225" y="2230"/>
                    <a:pt x="9332" y="2373"/>
                    <a:pt x="9457" y="2516"/>
                  </a:cubicBezTo>
                  <a:cubicBezTo>
                    <a:pt x="9457" y="2534"/>
                    <a:pt x="9492" y="2569"/>
                    <a:pt x="9564" y="2641"/>
                  </a:cubicBezTo>
                  <a:lnTo>
                    <a:pt x="9278" y="2908"/>
                  </a:lnTo>
                  <a:cubicBezTo>
                    <a:pt x="8868" y="3265"/>
                    <a:pt x="8440" y="3551"/>
                    <a:pt x="7958" y="3765"/>
                  </a:cubicBezTo>
                  <a:cubicBezTo>
                    <a:pt x="7887" y="3801"/>
                    <a:pt x="7851" y="3908"/>
                    <a:pt x="7887" y="3979"/>
                  </a:cubicBezTo>
                  <a:cubicBezTo>
                    <a:pt x="7913" y="4031"/>
                    <a:pt x="7968" y="4064"/>
                    <a:pt x="8030" y="4064"/>
                  </a:cubicBezTo>
                  <a:cubicBezTo>
                    <a:pt x="8053" y="4064"/>
                    <a:pt x="8077" y="4060"/>
                    <a:pt x="8101" y="4050"/>
                  </a:cubicBezTo>
                  <a:cubicBezTo>
                    <a:pt x="8725" y="3747"/>
                    <a:pt x="9260" y="3337"/>
                    <a:pt x="9778" y="2873"/>
                  </a:cubicBezTo>
                  <a:cubicBezTo>
                    <a:pt x="9974" y="3087"/>
                    <a:pt x="10135" y="3230"/>
                    <a:pt x="10242" y="3337"/>
                  </a:cubicBezTo>
                  <a:cubicBezTo>
                    <a:pt x="10242" y="3337"/>
                    <a:pt x="9956" y="3586"/>
                    <a:pt x="9921" y="3622"/>
                  </a:cubicBezTo>
                  <a:cubicBezTo>
                    <a:pt x="9707" y="3783"/>
                    <a:pt x="9475" y="3943"/>
                    <a:pt x="9243" y="4050"/>
                  </a:cubicBezTo>
                  <a:cubicBezTo>
                    <a:pt x="8779" y="4265"/>
                    <a:pt x="8297" y="4443"/>
                    <a:pt x="7601" y="4621"/>
                  </a:cubicBezTo>
                  <a:lnTo>
                    <a:pt x="6513" y="4871"/>
                  </a:lnTo>
                  <a:cubicBezTo>
                    <a:pt x="6495" y="4764"/>
                    <a:pt x="6459" y="4675"/>
                    <a:pt x="6423" y="4586"/>
                  </a:cubicBezTo>
                  <a:cubicBezTo>
                    <a:pt x="6477" y="4568"/>
                    <a:pt x="6531" y="4568"/>
                    <a:pt x="6602" y="4550"/>
                  </a:cubicBezTo>
                  <a:cubicBezTo>
                    <a:pt x="6816" y="4496"/>
                    <a:pt x="7101" y="4425"/>
                    <a:pt x="7405" y="4318"/>
                  </a:cubicBezTo>
                  <a:cubicBezTo>
                    <a:pt x="7476" y="4300"/>
                    <a:pt x="7530" y="4211"/>
                    <a:pt x="7512" y="4122"/>
                  </a:cubicBezTo>
                  <a:cubicBezTo>
                    <a:pt x="7484" y="4066"/>
                    <a:pt x="7424" y="4021"/>
                    <a:pt x="7364" y="4021"/>
                  </a:cubicBezTo>
                  <a:cubicBezTo>
                    <a:pt x="7348" y="4021"/>
                    <a:pt x="7331" y="4025"/>
                    <a:pt x="7316" y="4033"/>
                  </a:cubicBezTo>
                  <a:cubicBezTo>
                    <a:pt x="7030" y="4122"/>
                    <a:pt x="6745" y="4193"/>
                    <a:pt x="6513" y="4247"/>
                  </a:cubicBezTo>
                  <a:cubicBezTo>
                    <a:pt x="6441" y="4265"/>
                    <a:pt x="6370" y="4282"/>
                    <a:pt x="6299" y="4300"/>
                  </a:cubicBezTo>
                  <a:cubicBezTo>
                    <a:pt x="6281" y="4265"/>
                    <a:pt x="6263" y="4247"/>
                    <a:pt x="6245" y="4211"/>
                  </a:cubicBezTo>
                  <a:lnTo>
                    <a:pt x="7280" y="3123"/>
                  </a:lnTo>
                  <a:cubicBezTo>
                    <a:pt x="7637" y="2766"/>
                    <a:pt x="7922" y="2284"/>
                    <a:pt x="8101" y="1767"/>
                  </a:cubicBezTo>
                  <a:cubicBezTo>
                    <a:pt x="8172" y="1588"/>
                    <a:pt x="8208" y="1428"/>
                    <a:pt x="8243" y="1267"/>
                  </a:cubicBezTo>
                  <a:close/>
                  <a:moveTo>
                    <a:pt x="9938" y="3979"/>
                  </a:moveTo>
                  <a:cubicBezTo>
                    <a:pt x="9992" y="4104"/>
                    <a:pt x="10046" y="4247"/>
                    <a:pt x="10081" y="4372"/>
                  </a:cubicBezTo>
                  <a:cubicBezTo>
                    <a:pt x="10099" y="4496"/>
                    <a:pt x="10117" y="4693"/>
                    <a:pt x="10153" y="4907"/>
                  </a:cubicBezTo>
                  <a:cubicBezTo>
                    <a:pt x="10188" y="5121"/>
                    <a:pt x="10206" y="5335"/>
                    <a:pt x="10242" y="5513"/>
                  </a:cubicBezTo>
                  <a:cubicBezTo>
                    <a:pt x="9881" y="5591"/>
                    <a:pt x="8867" y="5808"/>
                    <a:pt x="7815" y="5808"/>
                  </a:cubicBezTo>
                  <a:cubicBezTo>
                    <a:pt x="7411" y="5808"/>
                    <a:pt x="7001" y="5776"/>
                    <a:pt x="6620" y="5692"/>
                  </a:cubicBezTo>
                  <a:cubicBezTo>
                    <a:pt x="6620" y="5513"/>
                    <a:pt x="6602" y="5335"/>
                    <a:pt x="6584" y="5174"/>
                  </a:cubicBezTo>
                  <a:cubicBezTo>
                    <a:pt x="7530" y="4960"/>
                    <a:pt x="8475" y="4764"/>
                    <a:pt x="9368" y="4336"/>
                  </a:cubicBezTo>
                  <a:cubicBezTo>
                    <a:pt x="9564" y="4247"/>
                    <a:pt x="9742" y="4140"/>
                    <a:pt x="9938" y="3979"/>
                  </a:cubicBezTo>
                  <a:close/>
                  <a:moveTo>
                    <a:pt x="10295" y="5817"/>
                  </a:moveTo>
                  <a:lnTo>
                    <a:pt x="10295" y="5817"/>
                  </a:lnTo>
                  <a:cubicBezTo>
                    <a:pt x="10280" y="5824"/>
                    <a:pt x="10420" y="6316"/>
                    <a:pt x="10438" y="6316"/>
                  </a:cubicBezTo>
                  <a:cubicBezTo>
                    <a:pt x="10188" y="6406"/>
                    <a:pt x="9921" y="6459"/>
                    <a:pt x="9653" y="6495"/>
                  </a:cubicBezTo>
                  <a:cubicBezTo>
                    <a:pt x="9314" y="6531"/>
                    <a:pt x="8975" y="6548"/>
                    <a:pt x="8654" y="6548"/>
                  </a:cubicBezTo>
                  <a:cubicBezTo>
                    <a:pt x="8297" y="6548"/>
                    <a:pt x="7958" y="6548"/>
                    <a:pt x="7601" y="6513"/>
                  </a:cubicBezTo>
                  <a:cubicBezTo>
                    <a:pt x="7316" y="6495"/>
                    <a:pt x="7012" y="6441"/>
                    <a:pt x="6727" y="6370"/>
                  </a:cubicBezTo>
                  <a:cubicBezTo>
                    <a:pt x="6691" y="6370"/>
                    <a:pt x="6655" y="6352"/>
                    <a:pt x="6620" y="6352"/>
                  </a:cubicBezTo>
                  <a:lnTo>
                    <a:pt x="6548" y="6316"/>
                  </a:lnTo>
                  <a:cubicBezTo>
                    <a:pt x="6566" y="6209"/>
                    <a:pt x="6584" y="6102"/>
                    <a:pt x="6602" y="5995"/>
                  </a:cubicBezTo>
                  <a:cubicBezTo>
                    <a:pt x="6975" y="6074"/>
                    <a:pt x="7396" y="6114"/>
                    <a:pt x="7860" y="6114"/>
                  </a:cubicBezTo>
                  <a:cubicBezTo>
                    <a:pt x="8240" y="6114"/>
                    <a:pt x="8648" y="6087"/>
                    <a:pt x="9082" y="6031"/>
                  </a:cubicBezTo>
                  <a:cubicBezTo>
                    <a:pt x="9635" y="5960"/>
                    <a:pt x="10063" y="5870"/>
                    <a:pt x="10295" y="5817"/>
                  </a:cubicBezTo>
                  <a:close/>
                  <a:moveTo>
                    <a:pt x="6477" y="6620"/>
                  </a:moveTo>
                  <a:cubicBezTo>
                    <a:pt x="6981" y="6793"/>
                    <a:pt x="7762" y="6855"/>
                    <a:pt x="8417" y="6855"/>
                  </a:cubicBezTo>
                  <a:cubicBezTo>
                    <a:pt x="8504" y="6855"/>
                    <a:pt x="8590" y="6854"/>
                    <a:pt x="8672" y="6852"/>
                  </a:cubicBezTo>
                  <a:cubicBezTo>
                    <a:pt x="8814" y="6852"/>
                    <a:pt x="9064" y="6852"/>
                    <a:pt x="9368" y="6834"/>
                  </a:cubicBezTo>
                  <a:lnTo>
                    <a:pt x="9368" y="6834"/>
                  </a:lnTo>
                  <a:cubicBezTo>
                    <a:pt x="9243" y="7280"/>
                    <a:pt x="8957" y="7690"/>
                    <a:pt x="8565" y="7940"/>
                  </a:cubicBezTo>
                  <a:cubicBezTo>
                    <a:pt x="8315" y="8101"/>
                    <a:pt x="8011" y="8208"/>
                    <a:pt x="7708" y="8261"/>
                  </a:cubicBezTo>
                  <a:cubicBezTo>
                    <a:pt x="7568" y="8289"/>
                    <a:pt x="7428" y="8303"/>
                    <a:pt x="7291" y="8303"/>
                  </a:cubicBezTo>
                  <a:cubicBezTo>
                    <a:pt x="6726" y="8303"/>
                    <a:pt x="6197" y="8074"/>
                    <a:pt x="5853" y="7672"/>
                  </a:cubicBezTo>
                  <a:cubicBezTo>
                    <a:pt x="6031" y="7494"/>
                    <a:pt x="6174" y="7262"/>
                    <a:pt x="6299" y="7030"/>
                  </a:cubicBezTo>
                  <a:cubicBezTo>
                    <a:pt x="6370" y="6887"/>
                    <a:pt x="6423" y="6762"/>
                    <a:pt x="6477" y="6620"/>
                  </a:cubicBezTo>
                  <a:close/>
                  <a:moveTo>
                    <a:pt x="5620" y="0"/>
                  </a:moveTo>
                  <a:cubicBezTo>
                    <a:pt x="5598" y="0"/>
                    <a:pt x="5574" y="6"/>
                    <a:pt x="5549" y="18"/>
                  </a:cubicBezTo>
                  <a:cubicBezTo>
                    <a:pt x="5549" y="36"/>
                    <a:pt x="3854" y="946"/>
                    <a:pt x="3854" y="946"/>
                  </a:cubicBezTo>
                  <a:cubicBezTo>
                    <a:pt x="3818" y="803"/>
                    <a:pt x="3765" y="660"/>
                    <a:pt x="3711" y="518"/>
                  </a:cubicBezTo>
                  <a:cubicBezTo>
                    <a:pt x="3685" y="465"/>
                    <a:pt x="3621" y="432"/>
                    <a:pt x="3560" y="432"/>
                  </a:cubicBezTo>
                  <a:cubicBezTo>
                    <a:pt x="3538" y="432"/>
                    <a:pt x="3516" y="437"/>
                    <a:pt x="3497" y="446"/>
                  </a:cubicBezTo>
                  <a:cubicBezTo>
                    <a:pt x="3265" y="535"/>
                    <a:pt x="3033" y="660"/>
                    <a:pt x="2801" y="767"/>
                  </a:cubicBezTo>
                  <a:cubicBezTo>
                    <a:pt x="1891" y="1213"/>
                    <a:pt x="1160" y="1909"/>
                    <a:pt x="696" y="2801"/>
                  </a:cubicBezTo>
                  <a:cubicBezTo>
                    <a:pt x="660" y="2873"/>
                    <a:pt x="678" y="2980"/>
                    <a:pt x="767" y="3016"/>
                  </a:cubicBezTo>
                  <a:cubicBezTo>
                    <a:pt x="786" y="3025"/>
                    <a:pt x="807" y="3030"/>
                    <a:pt x="827" y="3030"/>
                  </a:cubicBezTo>
                  <a:cubicBezTo>
                    <a:pt x="883" y="3030"/>
                    <a:pt x="938" y="2996"/>
                    <a:pt x="964" y="2944"/>
                  </a:cubicBezTo>
                  <a:cubicBezTo>
                    <a:pt x="1356" y="2195"/>
                    <a:pt x="1945" y="1588"/>
                    <a:pt x="2623" y="1213"/>
                  </a:cubicBezTo>
                  <a:cubicBezTo>
                    <a:pt x="2641" y="1196"/>
                    <a:pt x="2730" y="1142"/>
                    <a:pt x="2855" y="1089"/>
                  </a:cubicBezTo>
                  <a:cubicBezTo>
                    <a:pt x="2962" y="1731"/>
                    <a:pt x="3051" y="2337"/>
                    <a:pt x="3033" y="2980"/>
                  </a:cubicBezTo>
                  <a:cubicBezTo>
                    <a:pt x="3033" y="3087"/>
                    <a:pt x="3033" y="3194"/>
                    <a:pt x="3033" y="3283"/>
                  </a:cubicBezTo>
                  <a:cubicBezTo>
                    <a:pt x="2855" y="3372"/>
                    <a:pt x="2694" y="3479"/>
                    <a:pt x="2534" y="3604"/>
                  </a:cubicBezTo>
                  <a:cubicBezTo>
                    <a:pt x="2284" y="3783"/>
                    <a:pt x="2088" y="4033"/>
                    <a:pt x="1963" y="4300"/>
                  </a:cubicBezTo>
                  <a:cubicBezTo>
                    <a:pt x="1552" y="5067"/>
                    <a:pt x="1642" y="6031"/>
                    <a:pt x="2266" y="6673"/>
                  </a:cubicBezTo>
                  <a:cubicBezTo>
                    <a:pt x="2611" y="7030"/>
                    <a:pt x="3078" y="7194"/>
                    <a:pt x="3545" y="7194"/>
                  </a:cubicBezTo>
                  <a:cubicBezTo>
                    <a:pt x="4454" y="7194"/>
                    <a:pt x="5359" y="6569"/>
                    <a:pt x="5335" y="5531"/>
                  </a:cubicBezTo>
                  <a:cubicBezTo>
                    <a:pt x="5317" y="4943"/>
                    <a:pt x="4943" y="4389"/>
                    <a:pt x="4372" y="4193"/>
                  </a:cubicBezTo>
                  <a:cubicBezTo>
                    <a:pt x="4266" y="4159"/>
                    <a:pt x="4156" y="4143"/>
                    <a:pt x="4046" y="4143"/>
                  </a:cubicBezTo>
                  <a:cubicBezTo>
                    <a:pt x="3360" y="4143"/>
                    <a:pt x="2680" y="4773"/>
                    <a:pt x="3033" y="5496"/>
                  </a:cubicBezTo>
                  <a:cubicBezTo>
                    <a:pt x="3163" y="5777"/>
                    <a:pt x="3462" y="5974"/>
                    <a:pt x="3758" y="5974"/>
                  </a:cubicBezTo>
                  <a:cubicBezTo>
                    <a:pt x="3912" y="5974"/>
                    <a:pt x="4065" y="5921"/>
                    <a:pt x="4193" y="5799"/>
                  </a:cubicBezTo>
                  <a:cubicBezTo>
                    <a:pt x="4265" y="5728"/>
                    <a:pt x="4265" y="5638"/>
                    <a:pt x="4193" y="5567"/>
                  </a:cubicBezTo>
                  <a:cubicBezTo>
                    <a:pt x="4166" y="5540"/>
                    <a:pt x="4131" y="5527"/>
                    <a:pt x="4093" y="5527"/>
                  </a:cubicBezTo>
                  <a:cubicBezTo>
                    <a:pt x="4055" y="5527"/>
                    <a:pt x="4015" y="5540"/>
                    <a:pt x="3979" y="5567"/>
                  </a:cubicBezTo>
                  <a:cubicBezTo>
                    <a:pt x="3902" y="5639"/>
                    <a:pt x="3817" y="5669"/>
                    <a:pt x="3732" y="5669"/>
                  </a:cubicBezTo>
                  <a:cubicBezTo>
                    <a:pt x="3521" y="5669"/>
                    <a:pt x="3316" y="5480"/>
                    <a:pt x="3265" y="5264"/>
                  </a:cubicBezTo>
                  <a:cubicBezTo>
                    <a:pt x="3194" y="4978"/>
                    <a:pt x="3319" y="4728"/>
                    <a:pt x="3569" y="4568"/>
                  </a:cubicBezTo>
                  <a:cubicBezTo>
                    <a:pt x="3711" y="4479"/>
                    <a:pt x="3862" y="4440"/>
                    <a:pt x="4009" y="4440"/>
                  </a:cubicBezTo>
                  <a:cubicBezTo>
                    <a:pt x="4399" y="4440"/>
                    <a:pt x="4770" y="4715"/>
                    <a:pt x="4925" y="5103"/>
                  </a:cubicBezTo>
                  <a:cubicBezTo>
                    <a:pt x="5085" y="5478"/>
                    <a:pt x="5050" y="5888"/>
                    <a:pt x="4835" y="6245"/>
                  </a:cubicBezTo>
                  <a:cubicBezTo>
                    <a:pt x="4621" y="6620"/>
                    <a:pt x="4229" y="6852"/>
                    <a:pt x="3783" y="6905"/>
                  </a:cubicBezTo>
                  <a:cubicBezTo>
                    <a:pt x="3733" y="6910"/>
                    <a:pt x="3683" y="6912"/>
                    <a:pt x="3634" y="6912"/>
                  </a:cubicBezTo>
                  <a:cubicBezTo>
                    <a:pt x="2704" y="6912"/>
                    <a:pt x="1966" y="6123"/>
                    <a:pt x="2034" y="5157"/>
                  </a:cubicBezTo>
                  <a:cubicBezTo>
                    <a:pt x="2107" y="4059"/>
                    <a:pt x="3129" y="3357"/>
                    <a:pt x="4164" y="3357"/>
                  </a:cubicBezTo>
                  <a:cubicBezTo>
                    <a:pt x="4390" y="3357"/>
                    <a:pt x="4617" y="3391"/>
                    <a:pt x="4835" y="3462"/>
                  </a:cubicBezTo>
                  <a:cubicBezTo>
                    <a:pt x="6138" y="3872"/>
                    <a:pt x="6602" y="5442"/>
                    <a:pt x="6138" y="6638"/>
                  </a:cubicBezTo>
                  <a:cubicBezTo>
                    <a:pt x="5745" y="7619"/>
                    <a:pt x="4782" y="8208"/>
                    <a:pt x="3765" y="8243"/>
                  </a:cubicBezTo>
                  <a:cubicBezTo>
                    <a:pt x="3728" y="8245"/>
                    <a:pt x="3691" y="8245"/>
                    <a:pt x="3654" y="8245"/>
                  </a:cubicBezTo>
                  <a:cubicBezTo>
                    <a:pt x="2583" y="8245"/>
                    <a:pt x="1498" y="7747"/>
                    <a:pt x="946" y="6816"/>
                  </a:cubicBezTo>
                  <a:cubicBezTo>
                    <a:pt x="411" y="5906"/>
                    <a:pt x="321" y="4728"/>
                    <a:pt x="696" y="3604"/>
                  </a:cubicBezTo>
                  <a:cubicBezTo>
                    <a:pt x="714" y="3515"/>
                    <a:pt x="678" y="3426"/>
                    <a:pt x="589" y="3408"/>
                  </a:cubicBezTo>
                  <a:cubicBezTo>
                    <a:pt x="574" y="3400"/>
                    <a:pt x="558" y="3397"/>
                    <a:pt x="541" y="3397"/>
                  </a:cubicBezTo>
                  <a:cubicBezTo>
                    <a:pt x="482" y="3397"/>
                    <a:pt x="421" y="3445"/>
                    <a:pt x="393" y="3515"/>
                  </a:cubicBezTo>
                  <a:cubicBezTo>
                    <a:pt x="0" y="4711"/>
                    <a:pt x="89" y="5977"/>
                    <a:pt x="678" y="6977"/>
                  </a:cubicBezTo>
                  <a:cubicBezTo>
                    <a:pt x="1285" y="7994"/>
                    <a:pt x="2480" y="8547"/>
                    <a:pt x="3640" y="8547"/>
                  </a:cubicBezTo>
                  <a:cubicBezTo>
                    <a:pt x="4193" y="8547"/>
                    <a:pt x="4746" y="8422"/>
                    <a:pt x="5228" y="8154"/>
                  </a:cubicBezTo>
                  <a:cubicBezTo>
                    <a:pt x="5371" y="8083"/>
                    <a:pt x="5496" y="7994"/>
                    <a:pt x="5621" y="7887"/>
                  </a:cubicBezTo>
                  <a:cubicBezTo>
                    <a:pt x="6013" y="8350"/>
                    <a:pt x="6638" y="8618"/>
                    <a:pt x="7298" y="8618"/>
                  </a:cubicBezTo>
                  <a:cubicBezTo>
                    <a:pt x="8386" y="8618"/>
                    <a:pt x="9457" y="7887"/>
                    <a:pt x="9707" y="6798"/>
                  </a:cubicBezTo>
                  <a:cubicBezTo>
                    <a:pt x="10099" y="6745"/>
                    <a:pt x="10527" y="6655"/>
                    <a:pt x="10759" y="6513"/>
                  </a:cubicBezTo>
                  <a:cubicBezTo>
                    <a:pt x="10795" y="6477"/>
                    <a:pt x="10813" y="6441"/>
                    <a:pt x="10831" y="6388"/>
                  </a:cubicBezTo>
                  <a:cubicBezTo>
                    <a:pt x="10831" y="6352"/>
                    <a:pt x="10813" y="6299"/>
                    <a:pt x="10777" y="6263"/>
                  </a:cubicBezTo>
                  <a:cubicBezTo>
                    <a:pt x="10616" y="6102"/>
                    <a:pt x="10527" y="5335"/>
                    <a:pt x="10456" y="4871"/>
                  </a:cubicBezTo>
                  <a:cubicBezTo>
                    <a:pt x="10438" y="4639"/>
                    <a:pt x="10402" y="4443"/>
                    <a:pt x="10385" y="4318"/>
                  </a:cubicBezTo>
                  <a:cubicBezTo>
                    <a:pt x="10331" y="4122"/>
                    <a:pt x="10277" y="3943"/>
                    <a:pt x="10188" y="3783"/>
                  </a:cubicBezTo>
                  <a:cubicBezTo>
                    <a:pt x="10224" y="3765"/>
                    <a:pt x="10492" y="3533"/>
                    <a:pt x="10599" y="3444"/>
                  </a:cubicBezTo>
                  <a:cubicBezTo>
                    <a:pt x="10688" y="3372"/>
                    <a:pt x="10670" y="3230"/>
                    <a:pt x="10563" y="3176"/>
                  </a:cubicBezTo>
                  <a:cubicBezTo>
                    <a:pt x="10438" y="3123"/>
                    <a:pt x="9867" y="2534"/>
                    <a:pt x="9689" y="2320"/>
                  </a:cubicBezTo>
                  <a:cubicBezTo>
                    <a:pt x="9475" y="2070"/>
                    <a:pt x="9296" y="1784"/>
                    <a:pt x="9082" y="1517"/>
                  </a:cubicBezTo>
                  <a:cubicBezTo>
                    <a:pt x="8868" y="1249"/>
                    <a:pt x="8582" y="1053"/>
                    <a:pt x="8279" y="946"/>
                  </a:cubicBezTo>
                  <a:cubicBezTo>
                    <a:pt x="8297" y="750"/>
                    <a:pt x="8279" y="571"/>
                    <a:pt x="8243" y="428"/>
                  </a:cubicBezTo>
                  <a:cubicBezTo>
                    <a:pt x="8230" y="348"/>
                    <a:pt x="8166" y="308"/>
                    <a:pt x="8098" y="308"/>
                  </a:cubicBezTo>
                  <a:cubicBezTo>
                    <a:pt x="8075" y="308"/>
                    <a:pt x="8052" y="312"/>
                    <a:pt x="8029" y="321"/>
                  </a:cubicBezTo>
                  <a:cubicBezTo>
                    <a:pt x="7752" y="388"/>
                    <a:pt x="7488" y="406"/>
                    <a:pt x="7217" y="406"/>
                  </a:cubicBezTo>
                  <a:cubicBezTo>
                    <a:pt x="7052" y="406"/>
                    <a:pt x="6884" y="399"/>
                    <a:pt x="6709" y="393"/>
                  </a:cubicBezTo>
                  <a:cubicBezTo>
                    <a:pt x="6441" y="375"/>
                    <a:pt x="6174" y="357"/>
                    <a:pt x="5906" y="321"/>
                  </a:cubicBezTo>
                  <a:cubicBezTo>
                    <a:pt x="5860" y="214"/>
                    <a:pt x="5761" y="0"/>
                    <a:pt x="56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3"/>
            <p:cNvSpPr/>
            <p:nvPr/>
          </p:nvSpPr>
          <p:spPr>
            <a:xfrm>
              <a:off x="4182292" y="-1839644"/>
              <a:ext cx="29" cy="29"/>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3"/>
            <p:cNvSpPr/>
            <p:nvPr/>
          </p:nvSpPr>
          <p:spPr>
            <a:xfrm>
              <a:off x="4243851" y="-1858070"/>
              <a:ext cx="29" cy="29"/>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77"/>
        <p:cNvGrpSpPr/>
        <p:nvPr/>
      </p:nvGrpSpPr>
      <p:grpSpPr>
        <a:xfrm>
          <a:off x="0" y="0"/>
          <a:ext cx="0" cy="0"/>
          <a:chOff x="0" y="0"/>
          <a:chExt cx="0" cy="0"/>
        </a:xfrm>
      </p:grpSpPr>
      <p:grpSp>
        <p:nvGrpSpPr>
          <p:cNvPr id="4878" name="Google Shape;4878;p44"/>
          <p:cNvGrpSpPr/>
          <p:nvPr/>
        </p:nvGrpSpPr>
        <p:grpSpPr>
          <a:xfrm rot="72251" flipH="1">
            <a:off x="1352858" y="365664"/>
            <a:ext cx="6438017" cy="1069171"/>
            <a:chOff x="3477025" y="2726700"/>
            <a:chExt cx="1792025" cy="382625"/>
          </a:xfrm>
        </p:grpSpPr>
        <p:sp>
          <p:nvSpPr>
            <p:cNvPr id="4879" name="Google Shape;4879;p44"/>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4"/>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4"/>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4"/>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4"/>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4"/>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44"/>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44"/>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4" name="Google Shape;4904;p44"/>
          <p:cNvSpPr/>
          <p:nvPr/>
        </p:nvSpPr>
        <p:spPr>
          <a:xfrm flipH="1">
            <a:off x="402563" y="1100223"/>
            <a:ext cx="120267" cy="114037"/>
          </a:xfrm>
          <a:custGeom>
            <a:avLst/>
            <a:gdLst/>
            <a:ahLst/>
            <a:cxnLst/>
            <a:rect l="l" t="t" r="r" b="b"/>
            <a:pathLst>
              <a:path w="637" h="604" extrusionOk="0">
                <a:moveTo>
                  <a:pt x="327" y="1"/>
                </a:moveTo>
                <a:cubicBezTo>
                  <a:pt x="153" y="1"/>
                  <a:pt x="34" y="124"/>
                  <a:pt x="17" y="310"/>
                </a:cubicBezTo>
                <a:cubicBezTo>
                  <a:pt x="0" y="480"/>
                  <a:pt x="153" y="603"/>
                  <a:pt x="327" y="603"/>
                </a:cubicBezTo>
                <a:cubicBezTo>
                  <a:pt x="501" y="603"/>
                  <a:pt x="637" y="463"/>
                  <a:pt x="637" y="289"/>
                </a:cubicBezTo>
                <a:cubicBezTo>
                  <a:pt x="637" y="119"/>
                  <a:pt x="501" y="1"/>
                  <a:pt x="327" y="1"/>
                </a:cubicBezTo>
                <a:close/>
              </a:path>
            </a:pathLst>
          </a:custGeom>
          <a:solidFill>
            <a:srgbClr val="FFFFFF">
              <a:alpha val="7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44"/>
          <p:cNvSpPr/>
          <p:nvPr/>
        </p:nvSpPr>
        <p:spPr>
          <a:xfrm>
            <a:off x="8321394" y="1628222"/>
            <a:ext cx="251107" cy="236570"/>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44"/>
          <p:cNvSpPr/>
          <p:nvPr/>
        </p:nvSpPr>
        <p:spPr>
          <a:xfrm rot="2165791">
            <a:off x="2156734" y="3323455"/>
            <a:ext cx="189933" cy="178531"/>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FFFFFF">
              <a:alpha val="7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44"/>
          <p:cNvSpPr/>
          <p:nvPr/>
        </p:nvSpPr>
        <p:spPr>
          <a:xfrm flipH="1">
            <a:off x="710935" y="79851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44"/>
          <p:cNvSpPr/>
          <p:nvPr/>
        </p:nvSpPr>
        <p:spPr>
          <a:xfrm>
            <a:off x="8038161" y="335941"/>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44"/>
          <p:cNvSpPr txBox="1">
            <a:spLocks noGrp="1"/>
          </p:cNvSpPr>
          <p:nvPr>
            <p:ph type="ctrTitle"/>
          </p:nvPr>
        </p:nvSpPr>
        <p:spPr>
          <a:xfrm rot="72494" flipH="1">
            <a:off x="1705172"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environment</a:t>
            </a:r>
            <a:r>
              <a:rPr lang="en" dirty="0"/>
              <a:t> and </a:t>
            </a:r>
            <a:r>
              <a:rPr lang="en" dirty="0">
                <a:solidFill>
                  <a:schemeClr val="accent5"/>
                </a:solidFill>
              </a:rPr>
              <a:t>Mapping</a:t>
            </a:r>
            <a:endParaRPr dirty="0">
              <a:solidFill>
                <a:schemeClr val="accent5"/>
              </a:solidFill>
            </a:endParaRPr>
          </a:p>
        </p:txBody>
      </p:sp>
      <p:pic>
        <p:nvPicPr>
          <p:cNvPr id="5" name="Picture 4">
            <a:extLst>
              <a:ext uri="{FF2B5EF4-FFF2-40B4-BE49-F238E27FC236}">
                <a16:creationId xmlns:a16="http://schemas.microsoft.com/office/drawing/2014/main" id="{C65A60AB-1178-0293-C63F-967830886D38}"/>
              </a:ext>
            </a:extLst>
          </p:cNvPr>
          <p:cNvPicPr>
            <a:picLocks noChangeAspect="1"/>
          </p:cNvPicPr>
          <p:nvPr/>
        </p:nvPicPr>
        <p:blipFill>
          <a:blip r:embed="rId3"/>
          <a:stretch>
            <a:fillRect/>
          </a:stretch>
        </p:blipFill>
        <p:spPr>
          <a:xfrm>
            <a:off x="2349750" y="1522914"/>
            <a:ext cx="4519017" cy="3137055"/>
          </a:xfrm>
          <a:prstGeom prst="rect">
            <a:avLst/>
          </a:prstGeom>
          <a:effectLst>
            <a:outerShdw blurRad="50800" dist="38100" dir="8100000" algn="tr" rotWithShape="0">
              <a:prstClr val="black">
                <a:alpha val="40000"/>
              </a:prstClr>
            </a:outerShdw>
          </a:effectLst>
        </p:spPr>
      </p:pic>
      <p:pic>
        <p:nvPicPr>
          <p:cNvPr id="7" name="Picture 6">
            <a:extLst>
              <a:ext uri="{FF2B5EF4-FFF2-40B4-BE49-F238E27FC236}">
                <a16:creationId xmlns:a16="http://schemas.microsoft.com/office/drawing/2014/main" id="{E923F42D-9FB0-C19B-618E-4D8A0A00B961}"/>
              </a:ext>
            </a:extLst>
          </p:cNvPr>
          <p:cNvPicPr>
            <a:picLocks noChangeAspect="1"/>
          </p:cNvPicPr>
          <p:nvPr/>
        </p:nvPicPr>
        <p:blipFill>
          <a:blip r:embed="rId4"/>
          <a:stretch>
            <a:fillRect/>
          </a:stretch>
        </p:blipFill>
        <p:spPr>
          <a:xfrm>
            <a:off x="3025109" y="2979546"/>
            <a:ext cx="230648" cy="230648"/>
          </a:xfrm>
          <a:prstGeom prst="rect">
            <a:avLst/>
          </a:prstGeom>
        </p:spPr>
      </p:pic>
      <p:pic>
        <p:nvPicPr>
          <p:cNvPr id="9" name="Picture 8">
            <a:extLst>
              <a:ext uri="{FF2B5EF4-FFF2-40B4-BE49-F238E27FC236}">
                <a16:creationId xmlns:a16="http://schemas.microsoft.com/office/drawing/2014/main" id="{AE706DE7-9C0D-BCCB-CA22-878967431C17}"/>
              </a:ext>
            </a:extLst>
          </p:cNvPr>
          <p:cNvPicPr>
            <a:picLocks noChangeAspect="1"/>
          </p:cNvPicPr>
          <p:nvPr/>
        </p:nvPicPr>
        <p:blipFill>
          <a:blip r:embed="rId5"/>
          <a:stretch>
            <a:fillRect/>
          </a:stretch>
        </p:blipFill>
        <p:spPr>
          <a:xfrm>
            <a:off x="3631312" y="2380136"/>
            <a:ext cx="236127" cy="236127"/>
          </a:xfrm>
          <a:prstGeom prst="rect">
            <a:avLst/>
          </a:prstGeom>
        </p:spPr>
      </p:pic>
      <p:pic>
        <p:nvPicPr>
          <p:cNvPr id="11" name="Picture 10">
            <a:extLst>
              <a:ext uri="{FF2B5EF4-FFF2-40B4-BE49-F238E27FC236}">
                <a16:creationId xmlns:a16="http://schemas.microsoft.com/office/drawing/2014/main" id="{5809D9B1-E87F-B6CF-505A-C643483EB29C}"/>
              </a:ext>
            </a:extLst>
          </p:cNvPr>
          <p:cNvPicPr>
            <a:picLocks noChangeAspect="1"/>
          </p:cNvPicPr>
          <p:nvPr/>
        </p:nvPicPr>
        <p:blipFill>
          <a:blip r:embed="rId6"/>
          <a:stretch>
            <a:fillRect/>
          </a:stretch>
        </p:blipFill>
        <p:spPr>
          <a:xfrm flipH="1">
            <a:off x="3420684" y="3010068"/>
            <a:ext cx="236127" cy="236127"/>
          </a:xfrm>
          <a:prstGeom prst="rect">
            <a:avLst/>
          </a:prstGeom>
        </p:spPr>
      </p:pic>
      <p:pic>
        <p:nvPicPr>
          <p:cNvPr id="13" name="Picture 12">
            <a:extLst>
              <a:ext uri="{FF2B5EF4-FFF2-40B4-BE49-F238E27FC236}">
                <a16:creationId xmlns:a16="http://schemas.microsoft.com/office/drawing/2014/main" id="{4DCDE9CD-5582-A9E2-32B9-3AFC3440C367}"/>
              </a:ext>
            </a:extLst>
          </p:cNvPr>
          <p:cNvPicPr>
            <a:picLocks noChangeAspect="1"/>
          </p:cNvPicPr>
          <p:nvPr/>
        </p:nvPicPr>
        <p:blipFill>
          <a:blip r:embed="rId7"/>
          <a:stretch>
            <a:fillRect/>
          </a:stretch>
        </p:blipFill>
        <p:spPr>
          <a:xfrm>
            <a:off x="4262300" y="3689489"/>
            <a:ext cx="236128" cy="236128"/>
          </a:xfrm>
          <a:prstGeom prst="rect">
            <a:avLst/>
          </a:prstGeom>
        </p:spPr>
      </p:pic>
      <p:pic>
        <p:nvPicPr>
          <p:cNvPr id="14" name="Picture 13">
            <a:extLst>
              <a:ext uri="{FF2B5EF4-FFF2-40B4-BE49-F238E27FC236}">
                <a16:creationId xmlns:a16="http://schemas.microsoft.com/office/drawing/2014/main" id="{30B369B0-6A4A-952A-7CFD-3D53960B6B28}"/>
              </a:ext>
            </a:extLst>
          </p:cNvPr>
          <p:cNvPicPr>
            <a:picLocks noChangeAspect="1"/>
          </p:cNvPicPr>
          <p:nvPr/>
        </p:nvPicPr>
        <p:blipFill>
          <a:blip r:embed="rId6"/>
          <a:stretch>
            <a:fillRect/>
          </a:stretch>
        </p:blipFill>
        <p:spPr>
          <a:xfrm>
            <a:off x="5714628" y="3008094"/>
            <a:ext cx="236127" cy="236127"/>
          </a:xfrm>
          <a:prstGeom prst="rect">
            <a:avLst/>
          </a:prstGeom>
        </p:spPr>
      </p:pic>
      <p:pic>
        <p:nvPicPr>
          <p:cNvPr id="15" name="Picture 14">
            <a:extLst>
              <a:ext uri="{FF2B5EF4-FFF2-40B4-BE49-F238E27FC236}">
                <a16:creationId xmlns:a16="http://schemas.microsoft.com/office/drawing/2014/main" id="{BFB53F79-6CAE-B54A-98BB-D3A74EE1E2E9}"/>
              </a:ext>
            </a:extLst>
          </p:cNvPr>
          <p:cNvPicPr>
            <a:picLocks noChangeAspect="1"/>
          </p:cNvPicPr>
          <p:nvPr/>
        </p:nvPicPr>
        <p:blipFill>
          <a:blip r:embed="rId7"/>
          <a:stretch>
            <a:fillRect/>
          </a:stretch>
        </p:blipFill>
        <p:spPr>
          <a:xfrm flipH="1">
            <a:off x="6196662" y="3146503"/>
            <a:ext cx="236128" cy="236128"/>
          </a:xfrm>
          <a:prstGeom prst="rect">
            <a:avLst/>
          </a:prstGeom>
        </p:spPr>
      </p:pic>
      <p:pic>
        <p:nvPicPr>
          <p:cNvPr id="17" name="Picture 16">
            <a:extLst>
              <a:ext uri="{FF2B5EF4-FFF2-40B4-BE49-F238E27FC236}">
                <a16:creationId xmlns:a16="http://schemas.microsoft.com/office/drawing/2014/main" id="{F0C692B5-E83A-9D33-28B8-4259250A6443}"/>
              </a:ext>
            </a:extLst>
          </p:cNvPr>
          <p:cNvPicPr>
            <a:picLocks noChangeAspect="1"/>
          </p:cNvPicPr>
          <p:nvPr/>
        </p:nvPicPr>
        <p:blipFill>
          <a:blip r:embed="rId8"/>
          <a:stretch>
            <a:fillRect/>
          </a:stretch>
        </p:blipFill>
        <p:spPr>
          <a:xfrm>
            <a:off x="6231247" y="4098527"/>
            <a:ext cx="88607" cy="88607"/>
          </a:xfrm>
          <a:prstGeom prst="rect">
            <a:avLst/>
          </a:prstGeom>
        </p:spPr>
      </p:pic>
      <p:pic>
        <p:nvPicPr>
          <p:cNvPr id="19" name="Picture 18">
            <a:extLst>
              <a:ext uri="{FF2B5EF4-FFF2-40B4-BE49-F238E27FC236}">
                <a16:creationId xmlns:a16="http://schemas.microsoft.com/office/drawing/2014/main" id="{599B9E1D-1E20-039C-4985-248F0F0AF892}"/>
              </a:ext>
            </a:extLst>
          </p:cNvPr>
          <p:cNvPicPr>
            <a:picLocks noChangeAspect="1"/>
          </p:cNvPicPr>
          <p:nvPr/>
        </p:nvPicPr>
        <p:blipFill>
          <a:blip r:embed="rId9"/>
          <a:stretch>
            <a:fillRect/>
          </a:stretch>
        </p:blipFill>
        <p:spPr>
          <a:xfrm>
            <a:off x="6395990" y="3619338"/>
            <a:ext cx="88607" cy="88607"/>
          </a:xfrm>
          <a:prstGeom prst="rect">
            <a:avLst/>
          </a:prstGeom>
        </p:spPr>
      </p:pic>
      <p:pic>
        <p:nvPicPr>
          <p:cNvPr id="21" name="Picture 20">
            <a:extLst>
              <a:ext uri="{FF2B5EF4-FFF2-40B4-BE49-F238E27FC236}">
                <a16:creationId xmlns:a16="http://schemas.microsoft.com/office/drawing/2014/main" id="{E571FBE9-679B-1330-235D-9050BBFF1C6A}"/>
              </a:ext>
            </a:extLst>
          </p:cNvPr>
          <p:cNvPicPr>
            <a:picLocks noChangeAspect="1"/>
          </p:cNvPicPr>
          <p:nvPr/>
        </p:nvPicPr>
        <p:blipFill>
          <a:blip r:embed="rId10"/>
          <a:stretch>
            <a:fillRect/>
          </a:stretch>
        </p:blipFill>
        <p:spPr>
          <a:xfrm>
            <a:off x="5692422" y="4166675"/>
            <a:ext cx="88607" cy="88607"/>
          </a:xfrm>
          <a:prstGeom prst="rect">
            <a:avLst/>
          </a:prstGeom>
        </p:spPr>
      </p:pic>
      <p:cxnSp>
        <p:nvCxnSpPr>
          <p:cNvPr id="23" name="Straight Connector 22">
            <a:extLst>
              <a:ext uri="{FF2B5EF4-FFF2-40B4-BE49-F238E27FC236}">
                <a16:creationId xmlns:a16="http://schemas.microsoft.com/office/drawing/2014/main" id="{3C6B69FD-B20C-E304-F081-A1253177B870}"/>
              </a:ext>
            </a:extLst>
          </p:cNvPr>
          <p:cNvCxnSpPr>
            <a:cxnSpLocks/>
          </p:cNvCxnSpPr>
          <p:nvPr/>
        </p:nvCxnSpPr>
        <p:spPr>
          <a:xfrm>
            <a:off x="1638015" y="2754737"/>
            <a:ext cx="1487343" cy="443737"/>
          </a:xfrm>
          <a:prstGeom prst="line">
            <a:avLst/>
          </a:prstGeom>
          <a:ln>
            <a:solidFill>
              <a:srgbClr val="000000"/>
            </a:solidFill>
            <a:prstDash val="lgDash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29D19F6-B199-F16F-0697-F318801FDFFD}"/>
              </a:ext>
            </a:extLst>
          </p:cNvPr>
          <p:cNvCxnSpPr>
            <a:cxnSpLocks/>
            <a:endCxn id="7" idx="0"/>
          </p:cNvCxnSpPr>
          <p:nvPr/>
        </p:nvCxnSpPr>
        <p:spPr>
          <a:xfrm>
            <a:off x="2012817" y="2001726"/>
            <a:ext cx="1127616" cy="977820"/>
          </a:xfrm>
          <a:prstGeom prst="line">
            <a:avLst/>
          </a:prstGeom>
          <a:ln>
            <a:solidFill>
              <a:srgbClr val="000000"/>
            </a:solidFill>
            <a:prstDash val="lgDashDot"/>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4FF2B786-64B2-D907-73BE-CDDB41A2F751}"/>
              </a:ext>
            </a:extLst>
          </p:cNvPr>
          <p:cNvPicPr>
            <a:picLocks noChangeAspect="1"/>
          </p:cNvPicPr>
          <p:nvPr/>
        </p:nvPicPr>
        <p:blipFill>
          <a:blip r:embed="rId4"/>
          <a:stretch>
            <a:fillRect/>
          </a:stretch>
        </p:blipFill>
        <p:spPr>
          <a:xfrm>
            <a:off x="1400831" y="1960030"/>
            <a:ext cx="845677" cy="845677"/>
          </a:xfrm>
          <a:prstGeom prst="rect">
            <a:avLst/>
          </a:prstGeom>
        </p:spPr>
      </p:pic>
      <p:grpSp>
        <p:nvGrpSpPr>
          <p:cNvPr id="36" name="Google Shape;4878;p44">
            <a:extLst>
              <a:ext uri="{FF2B5EF4-FFF2-40B4-BE49-F238E27FC236}">
                <a16:creationId xmlns:a16="http://schemas.microsoft.com/office/drawing/2014/main" id="{7B0216FA-970C-63AF-DF3C-ABD966354F05}"/>
              </a:ext>
            </a:extLst>
          </p:cNvPr>
          <p:cNvGrpSpPr/>
          <p:nvPr/>
        </p:nvGrpSpPr>
        <p:grpSpPr>
          <a:xfrm rot="72251" flipH="1">
            <a:off x="714856" y="2897583"/>
            <a:ext cx="1390065" cy="387715"/>
            <a:chOff x="3477025" y="2726700"/>
            <a:chExt cx="1792025" cy="382625"/>
          </a:xfrm>
        </p:grpSpPr>
        <p:sp>
          <p:nvSpPr>
            <p:cNvPr id="37" name="Google Shape;4879;p44">
              <a:extLst>
                <a:ext uri="{FF2B5EF4-FFF2-40B4-BE49-F238E27FC236}">
                  <a16:creationId xmlns:a16="http://schemas.microsoft.com/office/drawing/2014/main" id="{D9FEF219-9335-A447-DCF5-35C0B115E323}"/>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880;p44">
              <a:extLst>
                <a:ext uri="{FF2B5EF4-FFF2-40B4-BE49-F238E27FC236}">
                  <a16:creationId xmlns:a16="http://schemas.microsoft.com/office/drawing/2014/main" id="{6351AC40-B127-F395-44CE-32D46EB00E50}"/>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881;p44">
              <a:extLst>
                <a:ext uri="{FF2B5EF4-FFF2-40B4-BE49-F238E27FC236}">
                  <a16:creationId xmlns:a16="http://schemas.microsoft.com/office/drawing/2014/main" id="{7762D90D-4A66-06F5-4819-FB5A3DD1FCE8}"/>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882;p44">
              <a:extLst>
                <a:ext uri="{FF2B5EF4-FFF2-40B4-BE49-F238E27FC236}">
                  <a16:creationId xmlns:a16="http://schemas.microsoft.com/office/drawing/2014/main" id="{163747CF-6DEC-2CBF-0685-0B17419A54A2}"/>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883;p44">
              <a:extLst>
                <a:ext uri="{FF2B5EF4-FFF2-40B4-BE49-F238E27FC236}">
                  <a16:creationId xmlns:a16="http://schemas.microsoft.com/office/drawing/2014/main" id="{67F2C4F1-480D-F376-F484-7B615D82762A}"/>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884;p44">
              <a:extLst>
                <a:ext uri="{FF2B5EF4-FFF2-40B4-BE49-F238E27FC236}">
                  <a16:creationId xmlns:a16="http://schemas.microsoft.com/office/drawing/2014/main" id="{C226347C-4362-4A98-95BB-B0CB97AB42D3}"/>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885;p44">
              <a:extLst>
                <a:ext uri="{FF2B5EF4-FFF2-40B4-BE49-F238E27FC236}">
                  <a16:creationId xmlns:a16="http://schemas.microsoft.com/office/drawing/2014/main" id="{A3E3AF4B-5641-B173-C032-7993CE3070B3}"/>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886;p44">
              <a:extLst>
                <a:ext uri="{FF2B5EF4-FFF2-40B4-BE49-F238E27FC236}">
                  <a16:creationId xmlns:a16="http://schemas.microsoft.com/office/drawing/2014/main" id="{5DF674C5-536F-3FD2-C6E1-70B044B75AE5}"/>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910;p44">
            <a:extLst>
              <a:ext uri="{FF2B5EF4-FFF2-40B4-BE49-F238E27FC236}">
                <a16:creationId xmlns:a16="http://schemas.microsoft.com/office/drawing/2014/main" id="{2F1EAD54-4764-CDB0-090C-DF56222233EF}"/>
              </a:ext>
            </a:extLst>
          </p:cNvPr>
          <p:cNvSpPr txBox="1">
            <a:spLocks/>
          </p:cNvSpPr>
          <p:nvPr/>
        </p:nvSpPr>
        <p:spPr>
          <a:xfrm rot="72494" flipH="1">
            <a:off x="910653" y="2824568"/>
            <a:ext cx="951872" cy="490118"/>
          </a:xfrm>
          <a:prstGeom prst="rect">
            <a:avLst/>
          </a:prstGeom>
          <a:noFill/>
          <a:ln>
            <a:noFill/>
          </a:ln>
          <a:effectLst>
            <a:outerShdw dist="57150" dir="708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60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2000" dirty="0"/>
              <a:t>Agents</a:t>
            </a:r>
            <a:endParaRPr lang="en-US" sz="2000" dirty="0">
              <a:solidFill>
                <a:schemeClr val="accent5"/>
              </a:solidFill>
            </a:endParaRPr>
          </a:p>
        </p:txBody>
      </p:sp>
      <p:grpSp>
        <p:nvGrpSpPr>
          <p:cNvPr id="53" name="Google Shape;4878;p44">
            <a:extLst>
              <a:ext uri="{FF2B5EF4-FFF2-40B4-BE49-F238E27FC236}">
                <a16:creationId xmlns:a16="http://schemas.microsoft.com/office/drawing/2014/main" id="{7713E830-D044-E06C-F557-D05A6B5669A6}"/>
              </a:ext>
            </a:extLst>
          </p:cNvPr>
          <p:cNvGrpSpPr/>
          <p:nvPr/>
        </p:nvGrpSpPr>
        <p:grpSpPr>
          <a:xfrm rot="72251" flipH="1">
            <a:off x="7192520" y="3894056"/>
            <a:ext cx="1390065" cy="387715"/>
            <a:chOff x="3477025" y="2726700"/>
            <a:chExt cx="1792025" cy="382625"/>
          </a:xfrm>
        </p:grpSpPr>
        <p:sp>
          <p:nvSpPr>
            <p:cNvPr id="54" name="Google Shape;4879;p44">
              <a:extLst>
                <a:ext uri="{FF2B5EF4-FFF2-40B4-BE49-F238E27FC236}">
                  <a16:creationId xmlns:a16="http://schemas.microsoft.com/office/drawing/2014/main" id="{1CDCE98D-70CA-BF5D-5659-B45DE2E67D6B}"/>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880;p44">
              <a:extLst>
                <a:ext uri="{FF2B5EF4-FFF2-40B4-BE49-F238E27FC236}">
                  <a16:creationId xmlns:a16="http://schemas.microsoft.com/office/drawing/2014/main" id="{D59D23A1-3E7C-49C7-94FB-47ACBF17F94E}"/>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881;p44">
              <a:extLst>
                <a:ext uri="{FF2B5EF4-FFF2-40B4-BE49-F238E27FC236}">
                  <a16:creationId xmlns:a16="http://schemas.microsoft.com/office/drawing/2014/main" id="{CFDECC3A-E242-8716-B3E8-8901FC072640}"/>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882;p44">
              <a:extLst>
                <a:ext uri="{FF2B5EF4-FFF2-40B4-BE49-F238E27FC236}">
                  <a16:creationId xmlns:a16="http://schemas.microsoft.com/office/drawing/2014/main" id="{9AD26705-C3F2-4188-6CA9-88A9DB58E88C}"/>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883;p44">
              <a:extLst>
                <a:ext uri="{FF2B5EF4-FFF2-40B4-BE49-F238E27FC236}">
                  <a16:creationId xmlns:a16="http://schemas.microsoft.com/office/drawing/2014/main" id="{7AA3BCCA-0A9A-428D-DEB4-715AB250E3AC}"/>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884;p44">
              <a:extLst>
                <a:ext uri="{FF2B5EF4-FFF2-40B4-BE49-F238E27FC236}">
                  <a16:creationId xmlns:a16="http://schemas.microsoft.com/office/drawing/2014/main" id="{DE281344-36A9-C0C0-1217-F2DB50BD9711}"/>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885;p44">
              <a:extLst>
                <a:ext uri="{FF2B5EF4-FFF2-40B4-BE49-F238E27FC236}">
                  <a16:creationId xmlns:a16="http://schemas.microsoft.com/office/drawing/2014/main" id="{121E1FE3-A5B8-9C5A-46DF-B7688A1D4B25}"/>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886;p44">
              <a:extLst>
                <a:ext uri="{FF2B5EF4-FFF2-40B4-BE49-F238E27FC236}">
                  <a16:creationId xmlns:a16="http://schemas.microsoft.com/office/drawing/2014/main" id="{1B6736AA-A13E-6AAA-40CB-F31B8822F382}"/>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4910;p44">
            <a:extLst>
              <a:ext uri="{FF2B5EF4-FFF2-40B4-BE49-F238E27FC236}">
                <a16:creationId xmlns:a16="http://schemas.microsoft.com/office/drawing/2014/main" id="{4E85AC3A-569B-42F7-99F9-F33C7F0D164B}"/>
              </a:ext>
            </a:extLst>
          </p:cNvPr>
          <p:cNvSpPr txBox="1">
            <a:spLocks/>
          </p:cNvSpPr>
          <p:nvPr/>
        </p:nvSpPr>
        <p:spPr>
          <a:xfrm rot="72494" flipH="1">
            <a:off x="7388305" y="3822118"/>
            <a:ext cx="1054034" cy="490118"/>
          </a:xfrm>
          <a:prstGeom prst="rect">
            <a:avLst/>
          </a:prstGeom>
          <a:noFill/>
          <a:ln>
            <a:noFill/>
          </a:ln>
          <a:effectLst>
            <a:outerShdw dist="57150" dir="708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60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2000" dirty="0"/>
              <a:t>Targets</a:t>
            </a:r>
            <a:endParaRPr lang="en-US" sz="2000" dirty="0">
              <a:solidFill>
                <a:schemeClr val="accent5"/>
              </a:solidFill>
            </a:endParaRPr>
          </a:p>
        </p:txBody>
      </p:sp>
      <p:pic>
        <p:nvPicPr>
          <p:cNvPr id="63" name="Picture 62">
            <a:extLst>
              <a:ext uri="{FF2B5EF4-FFF2-40B4-BE49-F238E27FC236}">
                <a16:creationId xmlns:a16="http://schemas.microsoft.com/office/drawing/2014/main" id="{976714A9-C3CB-346F-626F-CC5968671EF3}"/>
              </a:ext>
            </a:extLst>
          </p:cNvPr>
          <p:cNvPicPr>
            <a:picLocks noChangeAspect="1"/>
          </p:cNvPicPr>
          <p:nvPr/>
        </p:nvPicPr>
        <p:blipFill>
          <a:blip r:embed="rId8"/>
          <a:stretch>
            <a:fillRect/>
          </a:stretch>
        </p:blipFill>
        <p:spPr>
          <a:xfrm>
            <a:off x="7741506" y="3503691"/>
            <a:ext cx="279670" cy="279670"/>
          </a:xfrm>
          <a:prstGeom prst="rect">
            <a:avLst/>
          </a:prstGeom>
          <a:effectLst>
            <a:outerShdw blurRad="50800" dist="38100" dir="5400000" algn="t" rotWithShape="0">
              <a:prstClr val="black">
                <a:alpha val="40000"/>
              </a:prstClr>
            </a:outerShdw>
          </a:effectLst>
        </p:spPr>
      </p:pic>
      <p:pic>
        <p:nvPicPr>
          <p:cNvPr id="4865" name="Picture 4864">
            <a:extLst>
              <a:ext uri="{FF2B5EF4-FFF2-40B4-BE49-F238E27FC236}">
                <a16:creationId xmlns:a16="http://schemas.microsoft.com/office/drawing/2014/main" id="{2B1658A6-444E-A800-FC3C-78CF14B938BB}"/>
              </a:ext>
            </a:extLst>
          </p:cNvPr>
          <p:cNvPicPr>
            <a:picLocks noChangeAspect="1"/>
          </p:cNvPicPr>
          <p:nvPr/>
        </p:nvPicPr>
        <p:blipFill>
          <a:blip r:embed="rId10"/>
          <a:stretch>
            <a:fillRect/>
          </a:stretch>
        </p:blipFill>
        <p:spPr>
          <a:xfrm>
            <a:off x="8110097" y="3505441"/>
            <a:ext cx="279670" cy="279670"/>
          </a:xfrm>
          <a:prstGeom prst="rect">
            <a:avLst/>
          </a:prstGeom>
          <a:effectLst>
            <a:outerShdw blurRad="50800" dist="38100" dir="5400000" algn="t" rotWithShape="0">
              <a:prstClr val="black">
                <a:alpha val="40000"/>
              </a:prstClr>
            </a:outerShdw>
          </a:effectLst>
        </p:spPr>
      </p:pic>
      <p:grpSp>
        <p:nvGrpSpPr>
          <p:cNvPr id="4866" name="Google Shape;4878;p44">
            <a:extLst>
              <a:ext uri="{FF2B5EF4-FFF2-40B4-BE49-F238E27FC236}">
                <a16:creationId xmlns:a16="http://schemas.microsoft.com/office/drawing/2014/main" id="{7224A374-958F-4792-655D-E7E1B3161B98}"/>
              </a:ext>
            </a:extLst>
          </p:cNvPr>
          <p:cNvGrpSpPr/>
          <p:nvPr/>
        </p:nvGrpSpPr>
        <p:grpSpPr>
          <a:xfrm rot="72251" flipH="1">
            <a:off x="7181712" y="2641589"/>
            <a:ext cx="1786400" cy="387715"/>
            <a:chOff x="3477025" y="2726700"/>
            <a:chExt cx="1792025" cy="382625"/>
          </a:xfrm>
        </p:grpSpPr>
        <p:sp>
          <p:nvSpPr>
            <p:cNvPr id="4867" name="Google Shape;4879;p44">
              <a:extLst>
                <a:ext uri="{FF2B5EF4-FFF2-40B4-BE49-F238E27FC236}">
                  <a16:creationId xmlns:a16="http://schemas.microsoft.com/office/drawing/2014/main" id="{A9DE51B1-C2F4-E05B-B56A-894C639AA294}"/>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80;p44">
              <a:extLst>
                <a:ext uri="{FF2B5EF4-FFF2-40B4-BE49-F238E27FC236}">
                  <a16:creationId xmlns:a16="http://schemas.microsoft.com/office/drawing/2014/main" id="{9540711F-2E01-4220-800B-97A63FE10337}"/>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81;p44">
              <a:extLst>
                <a:ext uri="{FF2B5EF4-FFF2-40B4-BE49-F238E27FC236}">
                  <a16:creationId xmlns:a16="http://schemas.microsoft.com/office/drawing/2014/main" id="{F425D06C-21B1-41E8-31C2-938D52E0C6B5}"/>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82;p44">
              <a:extLst>
                <a:ext uri="{FF2B5EF4-FFF2-40B4-BE49-F238E27FC236}">
                  <a16:creationId xmlns:a16="http://schemas.microsoft.com/office/drawing/2014/main" id="{0ED25F72-5AD7-3D27-4196-1E4193ADEE5D}"/>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83;p44">
              <a:extLst>
                <a:ext uri="{FF2B5EF4-FFF2-40B4-BE49-F238E27FC236}">
                  <a16:creationId xmlns:a16="http://schemas.microsoft.com/office/drawing/2014/main" id="{8C122B77-549B-64B5-7D0E-7197BB5AFF69}"/>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84;p44">
              <a:extLst>
                <a:ext uri="{FF2B5EF4-FFF2-40B4-BE49-F238E27FC236}">
                  <a16:creationId xmlns:a16="http://schemas.microsoft.com/office/drawing/2014/main" id="{8E6DB6F4-863D-DC0B-B3E7-067A48489ECA}"/>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85;p44">
              <a:extLst>
                <a:ext uri="{FF2B5EF4-FFF2-40B4-BE49-F238E27FC236}">
                  <a16:creationId xmlns:a16="http://schemas.microsoft.com/office/drawing/2014/main" id="{D14D88E6-6735-06EA-D1C3-4BEC884D098A}"/>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86;p44">
              <a:extLst>
                <a:ext uri="{FF2B5EF4-FFF2-40B4-BE49-F238E27FC236}">
                  <a16:creationId xmlns:a16="http://schemas.microsoft.com/office/drawing/2014/main" id="{4270C43E-0393-AA59-1E6C-97C652AB5E92}"/>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5" name="Google Shape;4910;p44">
            <a:extLst>
              <a:ext uri="{FF2B5EF4-FFF2-40B4-BE49-F238E27FC236}">
                <a16:creationId xmlns:a16="http://schemas.microsoft.com/office/drawing/2014/main" id="{95EBEE0C-1C5D-7F53-A024-CEF235E2624C}"/>
              </a:ext>
            </a:extLst>
          </p:cNvPr>
          <p:cNvSpPr txBox="1">
            <a:spLocks/>
          </p:cNvSpPr>
          <p:nvPr/>
        </p:nvSpPr>
        <p:spPr>
          <a:xfrm rot="72494" flipH="1">
            <a:off x="7377489" y="2570419"/>
            <a:ext cx="1521827" cy="490118"/>
          </a:xfrm>
          <a:prstGeom prst="rect">
            <a:avLst/>
          </a:prstGeom>
          <a:noFill/>
          <a:ln>
            <a:noFill/>
          </a:ln>
          <a:effectLst>
            <a:outerShdw dist="57150" dir="708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60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2000" dirty="0"/>
              <a:t>Dynamic Obstacles</a:t>
            </a:r>
            <a:endParaRPr lang="en-US" sz="2000" dirty="0">
              <a:solidFill>
                <a:schemeClr val="accent5"/>
              </a:solidFill>
            </a:endParaRPr>
          </a:p>
        </p:txBody>
      </p:sp>
      <p:pic>
        <p:nvPicPr>
          <p:cNvPr id="4876" name="Picture 4875">
            <a:extLst>
              <a:ext uri="{FF2B5EF4-FFF2-40B4-BE49-F238E27FC236}">
                <a16:creationId xmlns:a16="http://schemas.microsoft.com/office/drawing/2014/main" id="{0794EB20-3C5D-6681-B6BC-200996090F36}"/>
              </a:ext>
            </a:extLst>
          </p:cNvPr>
          <p:cNvPicPr>
            <a:picLocks noChangeAspect="1"/>
          </p:cNvPicPr>
          <p:nvPr/>
        </p:nvPicPr>
        <p:blipFill>
          <a:blip r:embed="rId6"/>
          <a:stretch>
            <a:fillRect/>
          </a:stretch>
        </p:blipFill>
        <p:spPr>
          <a:xfrm>
            <a:off x="7287273" y="1762480"/>
            <a:ext cx="795941" cy="795941"/>
          </a:xfrm>
          <a:prstGeom prst="rect">
            <a:avLst/>
          </a:prstGeom>
        </p:spPr>
      </p:pic>
      <p:pic>
        <p:nvPicPr>
          <p:cNvPr id="4877" name="Picture 4876">
            <a:extLst>
              <a:ext uri="{FF2B5EF4-FFF2-40B4-BE49-F238E27FC236}">
                <a16:creationId xmlns:a16="http://schemas.microsoft.com/office/drawing/2014/main" id="{818D83F8-CE76-CE59-86F2-4C840566484C}"/>
              </a:ext>
            </a:extLst>
          </p:cNvPr>
          <p:cNvPicPr>
            <a:picLocks noChangeAspect="1"/>
          </p:cNvPicPr>
          <p:nvPr/>
        </p:nvPicPr>
        <p:blipFill>
          <a:blip r:embed="rId7"/>
          <a:stretch>
            <a:fillRect/>
          </a:stretch>
        </p:blipFill>
        <p:spPr>
          <a:xfrm flipH="1">
            <a:off x="8138402" y="1758479"/>
            <a:ext cx="795940" cy="795940"/>
          </a:xfrm>
          <a:prstGeom prst="rect">
            <a:avLst/>
          </a:prstGeom>
        </p:spPr>
      </p:pic>
      <p:cxnSp>
        <p:nvCxnSpPr>
          <p:cNvPr id="4911" name="Straight Connector 4910">
            <a:extLst>
              <a:ext uri="{FF2B5EF4-FFF2-40B4-BE49-F238E27FC236}">
                <a16:creationId xmlns:a16="http://schemas.microsoft.com/office/drawing/2014/main" id="{0A90EF1E-57F2-7DB2-B7D0-0EA873F96DEC}"/>
              </a:ext>
            </a:extLst>
          </p:cNvPr>
          <p:cNvCxnSpPr>
            <a:cxnSpLocks/>
            <a:endCxn id="14" idx="0"/>
          </p:cNvCxnSpPr>
          <p:nvPr/>
        </p:nvCxnSpPr>
        <p:spPr>
          <a:xfrm flipH="1">
            <a:off x="5832692" y="1864792"/>
            <a:ext cx="1680058" cy="1143302"/>
          </a:xfrm>
          <a:prstGeom prst="line">
            <a:avLst/>
          </a:prstGeom>
          <a:ln>
            <a:solidFill>
              <a:srgbClr val="000000"/>
            </a:solidFill>
            <a:prstDash val="lgDashDot"/>
          </a:ln>
        </p:spPr>
        <p:style>
          <a:lnRef idx="1">
            <a:schemeClr val="accent1"/>
          </a:lnRef>
          <a:fillRef idx="0">
            <a:schemeClr val="accent1"/>
          </a:fillRef>
          <a:effectRef idx="0">
            <a:schemeClr val="accent1"/>
          </a:effectRef>
          <a:fontRef idx="minor">
            <a:schemeClr val="tx1"/>
          </a:fontRef>
        </p:style>
      </p:cxnSp>
      <p:cxnSp>
        <p:nvCxnSpPr>
          <p:cNvPr id="4914" name="Straight Connector 4913">
            <a:extLst>
              <a:ext uri="{FF2B5EF4-FFF2-40B4-BE49-F238E27FC236}">
                <a16:creationId xmlns:a16="http://schemas.microsoft.com/office/drawing/2014/main" id="{415C4FA9-EEDC-616C-FB8E-C0CDAD66BDA8}"/>
              </a:ext>
            </a:extLst>
          </p:cNvPr>
          <p:cNvCxnSpPr>
            <a:cxnSpLocks/>
            <a:endCxn id="14" idx="2"/>
          </p:cNvCxnSpPr>
          <p:nvPr/>
        </p:nvCxnSpPr>
        <p:spPr>
          <a:xfrm flipH="1">
            <a:off x="5832692" y="2484224"/>
            <a:ext cx="1990680" cy="759997"/>
          </a:xfrm>
          <a:prstGeom prst="line">
            <a:avLst/>
          </a:prstGeom>
          <a:ln>
            <a:solidFill>
              <a:srgbClr val="000000"/>
            </a:solidFill>
            <a:prstDash val="lgDashDot"/>
          </a:ln>
        </p:spPr>
        <p:style>
          <a:lnRef idx="1">
            <a:schemeClr val="accent1"/>
          </a:lnRef>
          <a:fillRef idx="0">
            <a:schemeClr val="accent1"/>
          </a:fillRef>
          <a:effectRef idx="0">
            <a:schemeClr val="accent1"/>
          </a:effectRef>
          <a:fontRef idx="minor">
            <a:schemeClr val="tx1"/>
          </a:fontRef>
        </p:style>
      </p:cxnSp>
      <p:pic>
        <p:nvPicPr>
          <p:cNvPr id="4924" name="Picture 4923">
            <a:extLst>
              <a:ext uri="{FF2B5EF4-FFF2-40B4-BE49-F238E27FC236}">
                <a16:creationId xmlns:a16="http://schemas.microsoft.com/office/drawing/2014/main" id="{A4FE1BCC-5582-DD07-5BE1-B68545A67CE8}"/>
              </a:ext>
            </a:extLst>
          </p:cNvPr>
          <p:cNvPicPr>
            <a:picLocks noChangeAspect="1"/>
          </p:cNvPicPr>
          <p:nvPr/>
        </p:nvPicPr>
        <p:blipFill>
          <a:blip r:embed="rId5"/>
          <a:stretch>
            <a:fillRect/>
          </a:stretch>
        </p:blipFill>
        <p:spPr>
          <a:xfrm>
            <a:off x="434921" y="1939821"/>
            <a:ext cx="871236" cy="871236"/>
          </a:xfrm>
          <a:prstGeom prst="rect">
            <a:avLst/>
          </a:prstGeom>
        </p:spPr>
      </p:pic>
      <p:grpSp>
        <p:nvGrpSpPr>
          <p:cNvPr id="4927" name="Google Shape;4878;p44">
            <a:extLst>
              <a:ext uri="{FF2B5EF4-FFF2-40B4-BE49-F238E27FC236}">
                <a16:creationId xmlns:a16="http://schemas.microsoft.com/office/drawing/2014/main" id="{9A2B8980-67F0-0DB6-867C-E767F4D2B1CF}"/>
              </a:ext>
            </a:extLst>
          </p:cNvPr>
          <p:cNvGrpSpPr/>
          <p:nvPr/>
        </p:nvGrpSpPr>
        <p:grpSpPr>
          <a:xfrm rot="72251" flipH="1">
            <a:off x="382659" y="3832456"/>
            <a:ext cx="1798617" cy="387715"/>
            <a:chOff x="3477025" y="2726700"/>
            <a:chExt cx="1792025" cy="382625"/>
          </a:xfrm>
        </p:grpSpPr>
        <p:sp>
          <p:nvSpPr>
            <p:cNvPr id="4928" name="Google Shape;4879;p44">
              <a:extLst>
                <a:ext uri="{FF2B5EF4-FFF2-40B4-BE49-F238E27FC236}">
                  <a16:creationId xmlns:a16="http://schemas.microsoft.com/office/drawing/2014/main" id="{C8AAFAEE-A53C-BB06-C830-D5E71704AA18}"/>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880;p44">
              <a:extLst>
                <a:ext uri="{FF2B5EF4-FFF2-40B4-BE49-F238E27FC236}">
                  <a16:creationId xmlns:a16="http://schemas.microsoft.com/office/drawing/2014/main" id="{807A0071-1DFE-FA78-6BED-F73421232CD5}"/>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881;p44">
              <a:extLst>
                <a:ext uri="{FF2B5EF4-FFF2-40B4-BE49-F238E27FC236}">
                  <a16:creationId xmlns:a16="http://schemas.microsoft.com/office/drawing/2014/main" id="{31E37214-3C37-B1DC-927F-C82D3893669E}"/>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882;p44">
              <a:extLst>
                <a:ext uri="{FF2B5EF4-FFF2-40B4-BE49-F238E27FC236}">
                  <a16:creationId xmlns:a16="http://schemas.microsoft.com/office/drawing/2014/main" id="{CB3711AA-4D9C-6876-6060-3AC734AF2D94}"/>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883;p44">
              <a:extLst>
                <a:ext uri="{FF2B5EF4-FFF2-40B4-BE49-F238E27FC236}">
                  <a16:creationId xmlns:a16="http://schemas.microsoft.com/office/drawing/2014/main" id="{D3E68BE3-2F78-CD94-B5CA-97D1524022B1}"/>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884;p44">
              <a:extLst>
                <a:ext uri="{FF2B5EF4-FFF2-40B4-BE49-F238E27FC236}">
                  <a16:creationId xmlns:a16="http://schemas.microsoft.com/office/drawing/2014/main" id="{2D9CA317-1472-80DD-CEE3-AF996F0F07EF}"/>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885;p44">
              <a:extLst>
                <a:ext uri="{FF2B5EF4-FFF2-40B4-BE49-F238E27FC236}">
                  <a16:creationId xmlns:a16="http://schemas.microsoft.com/office/drawing/2014/main" id="{8D932A07-DF53-0B75-E84B-ECC561C5E75C}"/>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886;p44">
              <a:extLst>
                <a:ext uri="{FF2B5EF4-FFF2-40B4-BE49-F238E27FC236}">
                  <a16:creationId xmlns:a16="http://schemas.microsoft.com/office/drawing/2014/main" id="{B2A50443-D180-55E8-DCC5-6DFF2D3DA79E}"/>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6" name="Google Shape;4910;p44">
            <a:extLst>
              <a:ext uri="{FF2B5EF4-FFF2-40B4-BE49-F238E27FC236}">
                <a16:creationId xmlns:a16="http://schemas.microsoft.com/office/drawing/2014/main" id="{E734C1FF-85BA-2825-0C6D-E2E472A98A35}"/>
              </a:ext>
            </a:extLst>
          </p:cNvPr>
          <p:cNvSpPr txBox="1">
            <a:spLocks/>
          </p:cNvSpPr>
          <p:nvPr/>
        </p:nvSpPr>
        <p:spPr>
          <a:xfrm rot="72494" flipH="1">
            <a:off x="552343" y="3781255"/>
            <a:ext cx="1468611" cy="490118"/>
          </a:xfrm>
          <a:prstGeom prst="rect">
            <a:avLst/>
          </a:prstGeom>
          <a:noFill/>
          <a:ln>
            <a:noFill/>
          </a:ln>
          <a:effectLst>
            <a:outerShdw dist="57150" dir="708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60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2000" dirty="0"/>
              <a:t>Static Obstacles</a:t>
            </a:r>
            <a:endParaRPr lang="en-US" sz="2000" dirty="0">
              <a:solidFill>
                <a:schemeClr val="accent5"/>
              </a:solidFill>
            </a:endParaRPr>
          </a:p>
        </p:txBody>
      </p:sp>
      <p:cxnSp>
        <p:nvCxnSpPr>
          <p:cNvPr id="4938" name="Straight Arrow Connector 4937">
            <a:extLst>
              <a:ext uri="{FF2B5EF4-FFF2-40B4-BE49-F238E27FC236}">
                <a16:creationId xmlns:a16="http://schemas.microsoft.com/office/drawing/2014/main" id="{B743A033-FA21-7B89-C7F0-6FFA7AC27C08}"/>
              </a:ext>
            </a:extLst>
          </p:cNvPr>
          <p:cNvCxnSpPr>
            <a:cxnSpLocks/>
          </p:cNvCxnSpPr>
          <p:nvPr/>
        </p:nvCxnSpPr>
        <p:spPr>
          <a:xfrm>
            <a:off x="2119542" y="4061652"/>
            <a:ext cx="1475713" cy="0"/>
          </a:xfrm>
          <a:prstGeom prst="straightConnector1">
            <a:avLst/>
          </a:prstGeom>
          <a:ln>
            <a:solidFill>
              <a:srgbClr val="000000"/>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4943" name="Straight Arrow Connector 4942">
            <a:extLst>
              <a:ext uri="{FF2B5EF4-FFF2-40B4-BE49-F238E27FC236}">
                <a16:creationId xmlns:a16="http://schemas.microsoft.com/office/drawing/2014/main" id="{13BF9B55-83BD-95ED-A33B-FBE2A00D42C8}"/>
              </a:ext>
            </a:extLst>
          </p:cNvPr>
          <p:cNvCxnSpPr>
            <a:cxnSpLocks/>
          </p:cNvCxnSpPr>
          <p:nvPr/>
        </p:nvCxnSpPr>
        <p:spPr>
          <a:xfrm flipV="1">
            <a:off x="2992665" y="3707945"/>
            <a:ext cx="1014070" cy="353707"/>
          </a:xfrm>
          <a:prstGeom prst="bentConnector3">
            <a:avLst>
              <a:gd name="adj1" fmla="val 50000"/>
            </a:avLst>
          </a:prstGeom>
          <a:ln>
            <a:solidFill>
              <a:srgbClr val="000000"/>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4948" name="Straight Arrow Connector 4942">
            <a:extLst>
              <a:ext uri="{FF2B5EF4-FFF2-40B4-BE49-F238E27FC236}">
                <a16:creationId xmlns:a16="http://schemas.microsoft.com/office/drawing/2014/main" id="{544D76B3-78E1-AAD8-EEA7-B2C56A49584D}"/>
              </a:ext>
            </a:extLst>
          </p:cNvPr>
          <p:cNvCxnSpPr>
            <a:cxnSpLocks/>
          </p:cNvCxnSpPr>
          <p:nvPr/>
        </p:nvCxnSpPr>
        <p:spPr>
          <a:xfrm flipV="1">
            <a:off x="3424620" y="3536817"/>
            <a:ext cx="1096601" cy="848147"/>
          </a:xfrm>
          <a:prstGeom prst="bentConnector3">
            <a:avLst>
              <a:gd name="adj1" fmla="val 100031"/>
            </a:avLst>
          </a:prstGeom>
          <a:ln>
            <a:solidFill>
              <a:srgbClr val="000000"/>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4955" name="Straight Connector 4954">
            <a:extLst>
              <a:ext uri="{FF2B5EF4-FFF2-40B4-BE49-F238E27FC236}">
                <a16:creationId xmlns:a16="http://schemas.microsoft.com/office/drawing/2014/main" id="{2B295BCE-194A-13D2-FFA7-4AEC85057C08}"/>
              </a:ext>
            </a:extLst>
          </p:cNvPr>
          <p:cNvCxnSpPr>
            <a:cxnSpLocks/>
            <a:stCxn id="4864" idx="0"/>
            <a:endCxn id="19" idx="0"/>
          </p:cNvCxnSpPr>
          <p:nvPr/>
        </p:nvCxnSpPr>
        <p:spPr>
          <a:xfrm flipH="1">
            <a:off x="6440294" y="3509693"/>
            <a:ext cx="1072456" cy="109645"/>
          </a:xfrm>
          <a:prstGeom prst="line">
            <a:avLst/>
          </a:prstGeom>
          <a:ln>
            <a:solidFill>
              <a:srgbClr val="000000"/>
            </a:solidFill>
            <a:prstDash val="lgDashDot"/>
          </a:ln>
        </p:spPr>
        <p:style>
          <a:lnRef idx="1">
            <a:schemeClr val="accent1"/>
          </a:lnRef>
          <a:fillRef idx="0">
            <a:schemeClr val="accent1"/>
          </a:fillRef>
          <a:effectRef idx="0">
            <a:schemeClr val="accent1"/>
          </a:effectRef>
          <a:fontRef idx="minor">
            <a:schemeClr val="tx1"/>
          </a:fontRef>
        </p:style>
      </p:cxnSp>
      <p:cxnSp>
        <p:nvCxnSpPr>
          <p:cNvPr id="4958" name="Straight Connector 4957">
            <a:extLst>
              <a:ext uri="{FF2B5EF4-FFF2-40B4-BE49-F238E27FC236}">
                <a16:creationId xmlns:a16="http://schemas.microsoft.com/office/drawing/2014/main" id="{E0FE36FD-B436-BC15-96E3-50E3FF001A1B}"/>
              </a:ext>
            </a:extLst>
          </p:cNvPr>
          <p:cNvCxnSpPr>
            <a:cxnSpLocks/>
            <a:stCxn id="4864" idx="2"/>
            <a:endCxn id="19" idx="2"/>
          </p:cNvCxnSpPr>
          <p:nvPr/>
        </p:nvCxnSpPr>
        <p:spPr>
          <a:xfrm flipH="1" flipV="1">
            <a:off x="6440294" y="3707945"/>
            <a:ext cx="1072456" cy="81418"/>
          </a:xfrm>
          <a:prstGeom prst="line">
            <a:avLst/>
          </a:prstGeom>
          <a:ln>
            <a:solidFill>
              <a:srgbClr val="000000"/>
            </a:solidFill>
            <a:prstDash val="lgDashDot"/>
          </a:ln>
        </p:spPr>
        <p:style>
          <a:lnRef idx="1">
            <a:schemeClr val="accent1"/>
          </a:lnRef>
          <a:fillRef idx="0">
            <a:schemeClr val="accent1"/>
          </a:fillRef>
          <a:effectRef idx="0">
            <a:schemeClr val="accent1"/>
          </a:effectRef>
          <a:fontRef idx="minor">
            <a:schemeClr val="tx1"/>
          </a:fontRef>
        </p:style>
      </p:cxnSp>
      <p:pic>
        <p:nvPicPr>
          <p:cNvPr id="4864" name="Picture 4863">
            <a:extLst>
              <a:ext uri="{FF2B5EF4-FFF2-40B4-BE49-F238E27FC236}">
                <a16:creationId xmlns:a16="http://schemas.microsoft.com/office/drawing/2014/main" id="{99673677-35E3-2753-8B20-A561C63A3AA2}"/>
              </a:ext>
            </a:extLst>
          </p:cNvPr>
          <p:cNvPicPr>
            <a:picLocks noChangeAspect="1"/>
          </p:cNvPicPr>
          <p:nvPr/>
        </p:nvPicPr>
        <p:blipFill>
          <a:blip r:embed="rId9"/>
          <a:stretch>
            <a:fillRect/>
          </a:stretch>
        </p:blipFill>
        <p:spPr>
          <a:xfrm>
            <a:off x="7372915" y="3509693"/>
            <a:ext cx="279670" cy="279670"/>
          </a:xfrm>
          <a:prstGeom prst="rect">
            <a:avLst/>
          </a:prstGeom>
          <a:effectLst>
            <a:outerShdw blurRad="50800" dist="38100" dir="5400000" algn="t" rotWithShape="0">
              <a:prstClr val="black">
                <a:alpha val="40000"/>
              </a:prst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28"/>
        <p:cNvGrpSpPr/>
        <p:nvPr/>
      </p:nvGrpSpPr>
      <p:grpSpPr>
        <a:xfrm>
          <a:off x="0" y="0"/>
          <a:ext cx="0" cy="0"/>
          <a:chOff x="0" y="0"/>
          <a:chExt cx="0" cy="0"/>
        </a:xfrm>
      </p:grpSpPr>
      <p:sp>
        <p:nvSpPr>
          <p:cNvPr id="3829" name="Google Shape;3829;p37"/>
          <p:cNvSpPr/>
          <p:nvPr/>
        </p:nvSpPr>
        <p:spPr>
          <a:xfrm>
            <a:off x="5972627" y="4388283"/>
            <a:ext cx="2038755" cy="335613"/>
          </a:xfrm>
          <a:prstGeom prst="ellipse">
            <a:avLst/>
          </a:prstGeom>
          <a:solidFill>
            <a:srgbClr val="92A3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30" name="Google Shape;3830;p37"/>
          <p:cNvSpPr/>
          <p:nvPr/>
        </p:nvSpPr>
        <p:spPr>
          <a:xfrm>
            <a:off x="6393311" y="4460776"/>
            <a:ext cx="1137852" cy="159604"/>
          </a:xfrm>
          <a:prstGeom prst="ellipse">
            <a:avLst/>
          </a:prstGeom>
          <a:solidFill>
            <a:srgbClr val="1E1549">
              <a:alpha val="24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3831" name="Google Shape;3831;p37"/>
          <p:cNvGrpSpPr/>
          <p:nvPr/>
        </p:nvGrpSpPr>
        <p:grpSpPr>
          <a:xfrm>
            <a:off x="5763950" y="1584236"/>
            <a:ext cx="2655858" cy="2380212"/>
            <a:chOff x="4456656" y="1600403"/>
            <a:chExt cx="3399619" cy="3046780"/>
          </a:xfrm>
        </p:grpSpPr>
        <p:sp>
          <p:nvSpPr>
            <p:cNvPr id="3832" name="Google Shape;3832;p37"/>
            <p:cNvSpPr/>
            <p:nvPr/>
          </p:nvSpPr>
          <p:spPr>
            <a:xfrm rot="133052">
              <a:off x="4656486" y="1668594"/>
              <a:ext cx="3008253" cy="2921478"/>
            </a:xfrm>
            <a:prstGeom prst="ellipse">
              <a:avLst/>
            </a:prstGeom>
            <a:gradFill>
              <a:gsLst>
                <a:gs pos="0">
                  <a:schemeClr val="accent1"/>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3" name="Google Shape;3833;p37"/>
            <p:cNvGrpSpPr/>
            <p:nvPr/>
          </p:nvGrpSpPr>
          <p:grpSpPr>
            <a:xfrm rot="132971">
              <a:off x="4511911" y="1662905"/>
              <a:ext cx="3289109" cy="2921388"/>
              <a:chOff x="6644303" y="3072643"/>
              <a:chExt cx="576302" cy="511871"/>
            </a:xfrm>
          </p:grpSpPr>
          <p:grpSp>
            <p:nvGrpSpPr>
              <p:cNvPr id="3834" name="Google Shape;3834;p37"/>
              <p:cNvGrpSpPr/>
              <p:nvPr/>
            </p:nvGrpSpPr>
            <p:grpSpPr>
              <a:xfrm>
                <a:off x="6712169" y="3073651"/>
                <a:ext cx="481611" cy="506713"/>
                <a:chOff x="1833536" y="-546641"/>
                <a:chExt cx="914567" cy="962419"/>
              </a:xfrm>
            </p:grpSpPr>
            <p:grpSp>
              <p:nvGrpSpPr>
                <p:cNvPr id="3835" name="Google Shape;3835;p37"/>
                <p:cNvGrpSpPr/>
                <p:nvPr/>
              </p:nvGrpSpPr>
              <p:grpSpPr>
                <a:xfrm>
                  <a:off x="1833536" y="-524249"/>
                  <a:ext cx="914567" cy="940027"/>
                  <a:chOff x="1833536" y="-524249"/>
                  <a:chExt cx="914567" cy="940027"/>
                </a:xfrm>
              </p:grpSpPr>
              <p:sp>
                <p:nvSpPr>
                  <p:cNvPr id="3836" name="Google Shape;3836;p3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3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3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3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3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1" name="Google Shape;3841;p3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3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3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3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5" name="Google Shape;3845;p37"/>
              <p:cNvSpPr/>
              <p:nvPr/>
            </p:nvSpPr>
            <p:spPr>
              <a:xfrm>
                <a:off x="6644303" y="3072643"/>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46" name="Google Shape;3846;p37"/>
          <p:cNvSpPr/>
          <p:nvPr/>
        </p:nvSpPr>
        <p:spPr>
          <a:xfrm>
            <a:off x="2865925" y="2395885"/>
            <a:ext cx="1361400" cy="1361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47" name="Google Shape;3847;p37"/>
          <p:cNvCxnSpPr>
            <a:cxnSpLocks/>
            <a:stCxn id="3846" idx="6"/>
          </p:cNvCxnSpPr>
          <p:nvPr/>
        </p:nvCxnSpPr>
        <p:spPr>
          <a:xfrm>
            <a:off x="4227325" y="3076585"/>
            <a:ext cx="1988034" cy="337774"/>
          </a:xfrm>
          <a:prstGeom prst="curvedConnector3">
            <a:avLst>
              <a:gd name="adj1" fmla="val 50000"/>
            </a:avLst>
          </a:prstGeom>
          <a:noFill/>
          <a:ln w="19050" cap="flat" cmpd="sng">
            <a:solidFill>
              <a:schemeClr val="accent6"/>
            </a:solidFill>
            <a:prstDash val="dot"/>
            <a:round/>
            <a:headEnd type="none" w="med" len="med"/>
            <a:tailEnd type="oval" w="med" len="med"/>
          </a:ln>
        </p:spPr>
      </p:cxnSp>
      <p:grpSp>
        <p:nvGrpSpPr>
          <p:cNvPr id="3848" name="Google Shape;3848;p37"/>
          <p:cNvGrpSpPr/>
          <p:nvPr/>
        </p:nvGrpSpPr>
        <p:grpSpPr>
          <a:xfrm rot="-72251">
            <a:off x="1352858" y="365664"/>
            <a:ext cx="6438017" cy="1069171"/>
            <a:chOff x="3477025" y="2726700"/>
            <a:chExt cx="1792025" cy="382625"/>
          </a:xfrm>
        </p:grpSpPr>
        <p:sp>
          <p:nvSpPr>
            <p:cNvPr id="3849" name="Google Shape;3849;p37"/>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7"/>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7"/>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7" name="Google Shape;3857;p37"/>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environment</a:t>
            </a:r>
            <a:r>
              <a:rPr lang="en" dirty="0"/>
              <a:t> and </a:t>
            </a:r>
            <a:r>
              <a:rPr lang="en" dirty="0">
                <a:solidFill>
                  <a:schemeClr val="accent5"/>
                </a:solidFill>
              </a:rPr>
              <a:t>Mapping</a:t>
            </a:r>
            <a:endParaRPr dirty="0">
              <a:solidFill>
                <a:schemeClr val="accent5"/>
              </a:solidFill>
            </a:endParaRPr>
          </a:p>
        </p:txBody>
      </p:sp>
      <p:grpSp>
        <p:nvGrpSpPr>
          <p:cNvPr id="3858" name="Google Shape;3858;p37"/>
          <p:cNvGrpSpPr/>
          <p:nvPr/>
        </p:nvGrpSpPr>
        <p:grpSpPr>
          <a:xfrm>
            <a:off x="476367" y="1686385"/>
            <a:ext cx="4594211" cy="2766898"/>
            <a:chOff x="5189248" y="2053942"/>
            <a:chExt cx="2940541" cy="2241376"/>
          </a:xfrm>
        </p:grpSpPr>
        <p:grpSp>
          <p:nvGrpSpPr>
            <p:cNvPr id="3859" name="Google Shape;3859;p37"/>
            <p:cNvGrpSpPr/>
            <p:nvPr/>
          </p:nvGrpSpPr>
          <p:grpSpPr>
            <a:xfrm rot="-31070" flipH="1">
              <a:off x="5217254" y="2066737"/>
              <a:ext cx="2835458" cy="700967"/>
              <a:chOff x="3477025" y="2726700"/>
              <a:chExt cx="1792025" cy="382625"/>
            </a:xfrm>
          </p:grpSpPr>
          <p:sp>
            <p:nvSpPr>
              <p:cNvPr id="3860" name="Google Shape;3860;p37"/>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1" name="Google Shape;3861;p37"/>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2" name="Google Shape;3862;p37"/>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3" name="Google Shape;3863;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4" name="Google Shape;3864;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5" name="Google Shape;3865;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6" name="Google Shape;3866;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7" name="Google Shape;3867;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grpSp>
        <p:grpSp>
          <p:nvGrpSpPr>
            <p:cNvPr id="3868" name="Google Shape;3868;p37"/>
            <p:cNvGrpSpPr/>
            <p:nvPr/>
          </p:nvGrpSpPr>
          <p:grpSpPr>
            <a:xfrm rot="-168147" flipH="1">
              <a:off x="5205616" y="3261442"/>
              <a:ext cx="2814191" cy="712452"/>
              <a:chOff x="1433613" y="-3013725"/>
              <a:chExt cx="10345327" cy="2187999"/>
            </a:xfrm>
          </p:grpSpPr>
          <p:sp>
            <p:nvSpPr>
              <p:cNvPr id="3869" name="Google Shape;3869;p37"/>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37"/>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37"/>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37"/>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37"/>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37"/>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37"/>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37"/>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37"/>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37"/>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37"/>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37"/>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1" name="Google Shape;3881;p37"/>
            <p:cNvGrpSpPr/>
            <p:nvPr/>
          </p:nvGrpSpPr>
          <p:grpSpPr>
            <a:xfrm rot="31072">
              <a:off x="5245790" y="2700506"/>
              <a:ext cx="2835279" cy="700967"/>
              <a:chOff x="3477182" y="2736578"/>
              <a:chExt cx="1792025" cy="382625"/>
            </a:xfrm>
          </p:grpSpPr>
          <p:sp>
            <p:nvSpPr>
              <p:cNvPr id="3882" name="Google Shape;3882;p37"/>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3" name="Google Shape;3883;p37"/>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4" name="Google Shape;3884;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5" name="Google Shape;3885;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6" name="Google Shape;3886;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7" name="Google Shape;3887;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8" name="Google Shape;3888;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grpSp>
        <p:grpSp>
          <p:nvGrpSpPr>
            <p:cNvPr id="3889" name="Google Shape;3889;p37"/>
            <p:cNvGrpSpPr/>
            <p:nvPr/>
          </p:nvGrpSpPr>
          <p:grpSpPr>
            <a:xfrm rot="31072">
              <a:off x="5291010" y="3581556"/>
              <a:ext cx="2835279" cy="700967"/>
              <a:chOff x="3477025" y="2726700"/>
              <a:chExt cx="1792025" cy="382625"/>
            </a:xfrm>
          </p:grpSpPr>
          <p:sp>
            <p:nvSpPr>
              <p:cNvPr id="3890" name="Google Shape;3890;p37"/>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1" name="Google Shape;3891;p37"/>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2" name="Google Shape;3892;p37"/>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3" name="Google Shape;3893;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4" name="Google Shape;3894;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5" name="Google Shape;3895;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6" name="Google Shape;3896;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7" name="Google Shape;3897;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grpSp>
      </p:grpSp>
      <p:sp>
        <p:nvSpPr>
          <p:cNvPr id="3898" name="Google Shape;3898;p37"/>
          <p:cNvSpPr txBox="1"/>
          <p:nvPr/>
        </p:nvSpPr>
        <p:spPr>
          <a:xfrm flipH="1">
            <a:off x="741538" y="1934940"/>
            <a:ext cx="4062569" cy="442413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FFFFFF"/>
                </a:solidFill>
                <a:latin typeface="McLaren"/>
                <a:ea typeface="McLaren"/>
                <a:cs typeface="McLaren"/>
                <a:sym typeface="McLaren"/>
              </a:rPr>
              <a:t>The environment is represented as a 2D occupancy grid. It begins with the robot sensing the obstacles around, making a random move, and updating the occupancy grid. Inverse sensor model-the algorithm calculates the probability of each sensed cell whether it is an obstacle or not. The calculated probabilities get logged and then updated. </a:t>
            </a:r>
            <a:endParaRPr dirty="0">
              <a:solidFill>
                <a:srgbClr val="FFFFFF"/>
              </a:solidFill>
              <a:latin typeface="McLaren"/>
              <a:ea typeface="McLaren"/>
              <a:cs typeface="McLaren"/>
              <a:sym typeface="McLaren"/>
            </a:endParaRPr>
          </a:p>
        </p:txBody>
      </p:sp>
      <p:sp>
        <p:nvSpPr>
          <p:cNvPr id="3900" name="Google Shape;3900;p37"/>
          <p:cNvSpPr/>
          <p:nvPr/>
        </p:nvSpPr>
        <p:spPr>
          <a:xfrm>
            <a:off x="1155991" y="1617900"/>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7"/>
          <p:cNvSpPr/>
          <p:nvPr/>
        </p:nvSpPr>
        <p:spPr>
          <a:xfrm>
            <a:off x="4571988" y="16004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7"/>
          <p:cNvSpPr/>
          <p:nvPr/>
        </p:nvSpPr>
        <p:spPr>
          <a:xfrm>
            <a:off x="8247415" y="787239"/>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3" name="Google Shape;3903;p37"/>
          <p:cNvGrpSpPr/>
          <p:nvPr/>
        </p:nvGrpSpPr>
        <p:grpSpPr>
          <a:xfrm rot="5161138" flipH="1">
            <a:off x="781625" y="454506"/>
            <a:ext cx="255353" cy="476827"/>
            <a:chOff x="11746588" y="-8725"/>
            <a:chExt cx="292062" cy="545375"/>
          </a:xfrm>
        </p:grpSpPr>
        <p:sp>
          <p:nvSpPr>
            <p:cNvPr id="3904" name="Google Shape;3904;p37"/>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7"/>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6" name="Google Shape;3906;p37"/>
          <p:cNvSpPr/>
          <p:nvPr/>
        </p:nvSpPr>
        <p:spPr>
          <a:xfrm>
            <a:off x="8085601" y="249536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7"/>
          <p:cNvSpPr/>
          <p:nvPr/>
        </p:nvSpPr>
        <p:spPr>
          <a:xfrm rot="5161232" flipH="1">
            <a:off x="8517436" y="1026606"/>
            <a:ext cx="110121" cy="86491"/>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8" name="Google Shape;3908;p37"/>
          <p:cNvGrpSpPr/>
          <p:nvPr/>
        </p:nvGrpSpPr>
        <p:grpSpPr>
          <a:xfrm rot="247291" flipH="1">
            <a:off x="7711912" y="3364974"/>
            <a:ext cx="1351586" cy="2289011"/>
            <a:chOff x="381928" y="2783168"/>
            <a:chExt cx="1212748" cy="2053879"/>
          </a:xfrm>
        </p:grpSpPr>
        <p:sp>
          <p:nvSpPr>
            <p:cNvPr id="3909" name="Google Shape;3909;p37"/>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7"/>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7"/>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7"/>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7"/>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7"/>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7"/>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7"/>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7"/>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7"/>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7"/>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7"/>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7"/>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7"/>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7"/>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7"/>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7"/>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7"/>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7"/>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7"/>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7"/>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7"/>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7"/>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7"/>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7"/>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7"/>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7"/>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7"/>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7"/>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7"/>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7"/>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7"/>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7"/>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7"/>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7"/>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4B399E59-4E5B-A899-B6D4-B7A136592DD6}"/>
              </a:ext>
            </a:extLst>
          </p:cNvPr>
          <p:cNvPicPr>
            <a:picLocks noChangeAspect="1"/>
          </p:cNvPicPr>
          <p:nvPr/>
        </p:nvPicPr>
        <p:blipFill>
          <a:blip r:embed="rId5"/>
          <a:stretch>
            <a:fillRect/>
          </a:stretch>
        </p:blipFill>
        <p:spPr>
          <a:xfrm>
            <a:off x="5547662" y="1747355"/>
            <a:ext cx="3071797" cy="2073411"/>
          </a:xfrm>
          <a:prstGeom prst="rect">
            <a:avLst/>
          </a:prstGeom>
          <a:ln w="127000" cap="sq">
            <a:solidFill>
              <a:srgbClr val="000000"/>
            </a:solidFill>
            <a:miter lim="800000"/>
          </a:ln>
          <a:effectLst>
            <a:outerShdw blurRad="57150" dist="50800" dir="2700000" algn="tl" rotWithShape="0">
              <a:srgbClr val="000000">
                <a:alpha val="40000"/>
              </a:srgbClr>
            </a:outerShdw>
          </a:effectLst>
        </p:spPr>
      </p:pic>
      <p:cxnSp>
        <p:nvCxnSpPr>
          <p:cNvPr id="8" name="Straight Arrow Connector 7">
            <a:extLst>
              <a:ext uri="{FF2B5EF4-FFF2-40B4-BE49-F238E27FC236}">
                <a16:creationId xmlns:a16="http://schemas.microsoft.com/office/drawing/2014/main" id="{8A7B2E7E-63BC-25D9-9449-55C5FD425CBB}"/>
              </a:ext>
            </a:extLst>
          </p:cNvPr>
          <p:cNvCxnSpPr/>
          <p:nvPr/>
        </p:nvCxnSpPr>
        <p:spPr>
          <a:xfrm>
            <a:off x="5454254" y="4102621"/>
            <a:ext cx="3275423" cy="0"/>
          </a:xfrm>
          <a:prstGeom prst="straightConnector1">
            <a:avLst/>
          </a:prstGeom>
          <a:ln>
            <a:solidFill>
              <a:srgbClr val="000000"/>
            </a:solidFill>
            <a:prstDash val="dash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CBED26F-1EE5-9DF6-37B4-556B0C8A006F}"/>
              </a:ext>
            </a:extLst>
          </p:cNvPr>
          <p:cNvCxnSpPr>
            <a:cxnSpLocks/>
          </p:cNvCxnSpPr>
          <p:nvPr/>
        </p:nvCxnSpPr>
        <p:spPr>
          <a:xfrm flipV="1">
            <a:off x="5239699" y="1624672"/>
            <a:ext cx="8242" cy="2305991"/>
          </a:xfrm>
          <a:prstGeom prst="straightConnector1">
            <a:avLst/>
          </a:prstGeom>
          <a:ln>
            <a:solidFill>
              <a:srgbClr val="000000"/>
            </a:solidFill>
            <a:prstDash val="dash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1587720-7895-1E7F-71D2-33DDD2F91EA3}"/>
              </a:ext>
            </a:extLst>
          </p:cNvPr>
          <p:cNvSpPr txBox="1"/>
          <p:nvPr/>
        </p:nvSpPr>
        <p:spPr>
          <a:xfrm>
            <a:off x="4986667" y="2616676"/>
            <a:ext cx="482824" cy="307777"/>
          </a:xfrm>
          <a:prstGeom prst="rect">
            <a:avLst/>
          </a:prstGeom>
          <a:noFill/>
        </p:spPr>
        <p:txBody>
          <a:bodyPr wrap="none" rtlCol="0">
            <a:spAutoFit/>
          </a:bodyPr>
          <a:lstStyle/>
          <a:p>
            <a:r>
              <a:rPr lang="en-US" dirty="0"/>
              <a:t>825</a:t>
            </a:r>
          </a:p>
        </p:txBody>
      </p:sp>
      <p:sp>
        <p:nvSpPr>
          <p:cNvPr id="12" name="TextBox 11">
            <a:extLst>
              <a:ext uri="{FF2B5EF4-FFF2-40B4-BE49-F238E27FC236}">
                <a16:creationId xmlns:a16="http://schemas.microsoft.com/office/drawing/2014/main" id="{3C5B87FA-D4E5-F35E-5917-9AE11D9C9A62}"/>
              </a:ext>
            </a:extLst>
          </p:cNvPr>
          <p:cNvSpPr txBox="1"/>
          <p:nvPr/>
        </p:nvSpPr>
        <p:spPr>
          <a:xfrm>
            <a:off x="6904943" y="3948601"/>
            <a:ext cx="582211" cy="307777"/>
          </a:xfrm>
          <a:prstGeom prst="rect">
            <a:avLst/>
          </a:prstGeom>
          <a:noFill/>
        </p:spPr>
        <p:txBody>
          <a:bodyPr wrap="none" rtlCol="0">
            <a:spAutoFit/>
          </a:bodyPr>
          <a:lstStyle/>
          <a:p>
            <a:r>
              <a:rPr lang="en-US" dirty="0"/>
              <a:t>1189</a:t>
            </a:r>
          </a:p>
        </p:txBody>
      </p:sp>
      <p:pic>
        <p:nvPicPr>
          <p:cNvPr id="15" name="mapping">
            <a:hlinkClick r:id="" action="ppaction://media"/>
            <a:extLst>
              <a:ext uri="{FF2B5EF4-FFF2-40B4-BE49-F238E27FC236}">
                <a16:creationId xmlns:a16="http://schemas.microsoft.com/office/drawing/2014/main" id="{58F1B2F9-8916-96A9-282A-469203976D1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613154" y="1760354"/>
            <a:ext cx="2949262" cy="2052322"/>
          </a:xfrm>
          <a:prstGeom prst="rect">
            <a:avLst/>
          </a:prstGeom>
        </p:spPr>
      </p:pic>
      <p:sp>
        <p:nvSpPr>
          <p:cNvPr id="2" name="TextBox 1">
            <a:extLst>
              <a:ext uri="{FF2B5EF4-FFF2-40B4-BE49-F238E27FC236}">
                <a16:creationId xmlns:a16="http://schemas.microsoft.com/office/drawing/2014/main" id="{C8C27DEC-B928-2313-1AA9-7410F64B6A5C}"/>
              </a:ext>
            </a:extLst>
          </p:cNvPr>
          <p:cNvSpPr txBox="1"/>
          <p:nvPr/>
        </p:nvSpPr>
        <p:spPr>
          <a:xfrm>
            <a:off x="-627233" y="5309400"/>
            <a:ext cx="6072068" cy="107722"/>
          </a:xfrm>
          <a:prstGeom prst="rect">
            <a:avLst/>
          </a:prstGeom>
          <a:noFill/>
        </p:spPr>
        <p:txBody>
          <a:bodyPr wrap="square">
            <a:spAutoFit/>
          </a:bodyPr>
          <a:lstStyle/>
          <a:p>
            <a:r>
              <a:rPr lang="en-US" sz="100" dirty="0">
                <a:solidFill>
                  <a:srgbClr val="525252"/>
                </a:solidFill>
              </a:rPr>
              <a:t>sameh218767</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762"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95"/>
        <p:cNvGrpSpPr/>
        <p:nvPr/>
      </p:nvGrpSpPr>
      <p:grpSpPr>
        <a:xfrm>
          <a:off x="0" y="0"/>
          <a:ext cx="0" cy="0"/>
          <a:chOff x="0" y="0"/>
          <a:chExt cx="0" cy="0"/>
        </a:xfrm>
      </p:grpSpPr>
      <p:grpSp>
        <p:nvGrpSpPr>
          <p:cNvPr id="2996" name="Google Shape;2996;p32"/>
          <p:cNvGrpSpPr/>
          <p:nvPr/>
        </p:nvGrpSpPr>
        <p:grpSpPr>
          <a:xfrm rot="-115097">
            <a:off x="4736160" y="2309735"/>
            <a:ext cx="3325477" cy="2491111"/>
            <a:chOff x="2477366" y="1870588"/>
            <a:chExt cx="3245399" cy="1673052"/>
          </a:xfrm>
        </p:grpSpPr>
        <p:grpSp>
          <p:nvGrpSpPr>
            <p:cNvPr id="2997" name="Google Shape;2997;p32"/>
            <p:cNvGrpSpPr/>
            <p:nvPr/>
          </p:nvGrpSpPr>
          <p:grpSpPr>
            <a:xfrm flipH="1">
              <a:off x="2477366" y="2494316"/>
              <a:ext cx="3131530" cy="675216"/>
              <a:chOff x="1433613" y="-3013725"/>
              <a:chExt cx="10345327" cy="2187999"/>
            </a:xfrm>
          </p:grpSpPr>
          <p:sp>
            <p:nvSpPr>
              <p:cNvPr id="2998" name="Google Shape;2998;p32"/>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2"/>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2"/>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2"/>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2"/>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2"/>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2"/>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2"/>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2"/>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2"/>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2"/>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2"/>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0" name="Google Shape;3010;p32"/>
            <p:cNvGrpSpPr/>
            <p:nvPr/>
          </p:nvGrpSpPr>
          <p:grpSpPr>
            <a:xfrm rot="170261">
              <a:off x="2556064" y="1948254"/>
              <a:ext cx="3152812" cy="664532"/>
              <a:chOff x="3477025" y="2726700"/>
              <a:chExt cx="1792025" cy="382625"/>
            </a:xfrm>
          </p:grpSpPr>
          <p:sp>
            <p:nvSpPr>
              <p:cNvPr id="3011" name="Google Shape;3011;p32"/>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2" name="Google Shape;3012;p32"/>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3" name="Google Shape;3013;p32"/>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4" name="Google Shape;3014;p32"/>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5" name="Google Shape;3015;p32"/>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6" name="Google Shape;3016;p32"/>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7" name="Google Shape;3017;p32"/>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8" name="Google Shape;3018;p32"/>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019" name="Google Shape;3019;p32"/>
            <p:cNvGrpSpPr/>
            <p:nvPr/>
          </p:nvGrpSpPr>
          <p:grpSpPr>
            <a:xfrm rot="170261">
              <a:off x="2556064" y="2801442"/>
              <a:ext cx="3152812" cy="664532"/>
              <a:chOff x="3477025" y="2726700"/>
              <a:chExt cx="1792025" cy="382625"/>
            </a:xfrm>
          </p:grpSpPr>
          <p:sp>
            <p:nvSpPr>
              <p:cNvPr id="3020" name="Google Shape;3020;p32"/>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1" name="Google Shape;3021;p32"/>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2" name="Google Shape;3022;p32"/>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3" name="Google Shape;3023;p32"/>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4" name="Google Shape;3024;p32"/>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5" name="Google Shape;3025;p32"/>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6" name="Google Shape;3026;p32"/>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7" name="Google Shape;3027;p32"/>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028" name="Google Shape;3028;p32"/>
          <p:cNvGrpSpPr/>
          <p:nvPr/>
        </p:nvGrpSpPr>
        <p:grpSpPr>
          <a:xfrm rot="-190476">
            <a:off x="972017" y="2351331"/>
            <a:ext cx="3545523" cy="2451555"/>
            <a:chOff x="2477366" y="1887739"/>
            <a:chExt cx="3245399" cy="1655901"/>
          </a:xfrm>
        </p:grpSpPr>
        <p:grpSp>
          <p:nvGrpSpPr>
            <p:cNvPr id="3029" name="Google Shape;3029;p32"/>
            <p:cNvGrpSpPr/>
            <p:nvPr/>
          </p:nvGrpSpPr>
          <p:grpSpPr>
            <a:xfrm flipH="1">
              <a:off x="2477366" y="2494316"/>
              <a:ext cx="3131530" cy="675216"/>
              <a:chOff x="1433613" y="-3013725"/>
              <a:chExt cx="10345327" cy="2187999"/>
            </a:xfrm>
          </p:grpSpPr>
          <p:sp>
            <p:nvSpPr>
              <p:cNvPr id="3030" name="Google Shape;3030;p32"/>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2"/>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2"/>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2"/>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2"/>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2"/>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2"/>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2"/>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2"/>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2"/>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2"/>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2"/>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32"/>
            <p:cNvGrpSpPr/>
            <p:nvPr/>
          </p:nvGrpSpPr>
          <p:grpSpPr>
            <a:xfrm rot="170261">
              <a:off x="2555524" y="1965404"/>
              <a:ext cx="3152812" cy="664532"/>
              <a:chOff x="3477182" y="2736578"/>
              <a:chExt cx="1792025" cy="382625"/>
            </a:xfrm>
          </p:grpSpPr>
          <p:sp>
            <p:nvSpPr>
              <p:cNvPr id="3043" name="Google Shape;3043;p32"/>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4" name="Google Shape;3044;p32"/>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5" name="Google Shape;3045;p32"/>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6" name="Google Shape;3046;p32"/>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7" name="Google Shape;3047;p32"/>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8" name="Google Shape;3048;p32"/>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9" name="Google Shape;3049;p32"/>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050" name="Google Shape;3050;p32"/>
            <p:cNvGrpSpPr/>
            <p:nvPr/>
          </p:nvGrpSpPr>
          <p:grpSpPr>
            <a:xfrm rot="170261">
              <a:off x="2556064" y="2801442"/>
              <a:ext cx="3152812" cy="664532"/>
              <a:chOff x="3477025" y="2726700"/>
              <a:chExt cx="1792025" cy="382625"/>
            </a:xfrm>
          </p:grpSpPr>
          <p:sp>
            <p:nvSpPr>
              <p:cNvPr id="3051" name="Google Shape;3051;p32"/>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2" name="Google Shape;3052;p32"/>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3" name="Google Shape;3053;p32"/>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4" name="Google Shape;3054;p32"/>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5" name="Google Shape;3055;p32"/>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6" name="Google Shape;3056;p32"/>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7" name="Google Shape;3057;p32"/>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8" name="Google Shape;3058;p32"/>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059" name="Google Shape;3059;p32"/>
          <p:cNvGrpSpPr/>
          <p:nvPr/>
        </p:nvGrpSpPr>
        <p:grpSpPr>
          <a:xfrm rot="-72251">
            <a:off x="1352858" y="365664"/>
            <a:ext cx="6438017" cy="1069171"/>
            <a:chOff x="3477025" y="2726700"/>
            <a:chExt cx="1792025" cy="382625"/>
          </a:xfrm>
        </p:grpSpPr>
        <p:sp>
          <p:nvSpPr>
            <p:cNvPr id="3060" name="Google Shape;3060;p32"/>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2"/>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2"/>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2"/>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2"/>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2"/>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2"/>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2"/>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8" name="Google Shape;3068;p32"/>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Path-finding </a:t>
            </a:r>
            <a:r>
              <a:rPr lang="en" dirty="0">
                <a:solidFill>
                  <a:schemeClr val="accent5"/>
                </a:solidFill>
              </a:rPr>
              <a:t>Algorithms</a:t>
            </a:r>
            <a:endParaRPr dirty="0">
              <a:solidFill>
                <a:schemeClr val="accent5"/>
              </a:solidFill>
            </a:endParaRPr>
          </a:p>
        </p:txBody>
      </p:sp>
      <p:sp>
        <p:nvSpPr>
          <p:cNvPr id="3069" name="Google Shape;3069;p32"/>
          <p:cNvSpPr txBox="1">
            <a:spLocks noGrp="1"/>
          </p:cNvSpPr>
          <p:nvPr>
            <p:ph type="subTitle" idx="1"/>
          </p:nvPr>
        </p:nvSpPr>
        <p:spPr>
          <a:xfrm>
            <a:off x="1276438" y="3200578"/>
            <a:ext cx="2936700" cy="1204200"/>
          </a:xfrm>
          <a:prstGeom prst="rect">
            <a:avLst/>
          </a:prstGeom>
          <a:noFill/>
          <a:ln>
            <a:noFill/>
          </a:ln>
        </p:spPr>
        <p:txBody>
          <a:bodyPr spcFirstLastPara="1" wrap="square" lIns="91425" tIns="91425" rIns="91425" bIns="91425" anchor="t" anchorCtr="0">
            <a:noAutofit/>
          </a:bodyPr>
          <a:lstStyle/>
          <a:p>
            <a:pPr algn="l">
              <a:lnSpc>
                <a:spcPct val="115000"/>
              </a:lnSpc>
              <a:buClr>
                <a:schemeClr val="accent5"/>
              </a:buClr>
              <a:buChar char="●"/>
            </a:pPr>
            <a:r>
              <a:rPr lang="en-US" sz="1200" dirty="0"/>
              <a:t>Finds shortest path with heuristic-based prioritization.</a:t>
            </a:r>
          </a:p>
          <a:p>
            <a:pPr algn="l">
              <a:lnSpc>
                <a:spcPct val="115000"/>
              </a:lnSpc>
              <a:buClr>
                <a:schemeClr val="accent5"/>
              </a:buClr>
              <a:buChar char="●"/>
            </a:pPr>
            <a:r>
              <a:rPr lang="en-US" sz="1200" dirty="0"/>
              <a:t>Avoids both static and dynamic obstacles.</a:t>
            </a:r>
          </a:p>
        </p:txBody>
      </p:sp>
      <p:sp>
        <p:nvSpPr>
          <p:cNvPr id="3070" name="Google Shape;3070;p32"/>
          <p:cNvSpPr txBox="1">
            <a:spLocks noGrp="1"/>
          </p:cNvSpPr>
          <p:nvPr>
            <p:ph type="ctrTitle" idx="2"/>
          </p:nvPr>
        </p:nvSpPr>
        <p:spPr>
          <a:xfrm rot="72382" flipH="1">
            <a:off x="1576325" y="2588163"/>
            <a:ext cx="2336918" cy="7264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a:t>
            </a:r>
            <a:endParaRPr dirty="0"/>
          </a:p>
        </p:txBody>
      </p:sp>
      <p:sp>
        <p:nvSpPr>
          <p:cNvPr id="3071" name="Google Shape;3071;p32"/>
          <p:cNvSpPr txBox="1">
            <a:spLocks noGrp="1"/>
          </p:cNvSpPr>
          <p:nvPr>
            <p:ph type="subTitle" idx="3"/>
          </p:nvPr>
        </p:nvSpPr>
        <p:spPr>
          <a:xfrm>
            <a:off x="4829383" y="3271304"/>
            <a:ext cx="3265775" cy="1204200"/>
          </a:xfrm>
          <a:prstGeom prst="rect">
            <a:avLst/>
          </a:prstGeom>
        </p:spPr>
        <p:txBody>
          <a:bodyPr spcFirstLastPara="1" wrap="square" lIns="91425" tIns="91425" rIns="91425" bIns="91425" anchor="t" anchorCtr="0">
            <a:noAutofit/>
          </a:bodyPr>
          <a:lstStyle/>
          <a:p>
            <a:pPr algn="l">
              <a:lnSpc>
                <a:spcPct val="115000"/>
              </a:lnSpc>
              <a:spcBef>
                <a:spcPts val="0"/>
              </a:spcBef>
              <a:buClr>
                <a:schemeClr val="accent5"/>
              </a:buClr>
              <a:buFont typeface="McLaren"/>
              <a:buChar char="●"/>
            </a:pPr>
            <a:r>
              <a:rPr lang="en-US" sz="1200" dirty="0"/>
              <a:t>Calculates minimum cost path, avoiding all obstacles.</a:t>
            </a:r>
          </a:p>
          <a:p>
            <a:pPr algn="l">
              <a:lnSpc>
                <a:spcPct val="115000"/>
              </a:lnSpc>
              <a:spcBef>
                <a:spcPts val="0"/>
              </a:spcBef>
              <a:buClr>
                <a:schemeClr val="accent5"/>
              </a:buClr>
              <a:buFont typeface="McLaren"/>
              <a:buChar char="●"/>
            </a:pPr>
            <a:r>
              <a:rPr lang="en-US" sz="1200" dirty="0"/>
              <a:t>Performs well in environments with unpredictable obstacles.</a:t>
            </a:r>
          </a:p>
        </p:txBody>
      </p:sp>
      <p:sp>
        <p:nvSpPr>
          <p:cNvPr id="3072" name="Google Shape;3072;p32"/>
          <p:cNvSpPr txBox="1">
            <a:spLocks noGrp="1"/>
          </p:cNvSpPr>
          <p:nvPr>
            <p:ph type="ctrTitle" idx="4"/>
          </p:nvPr>
        </p:nvSpPr>
        <p:spPr>
          <a:xfrm rot="-72382">
            <a:off x="5230450" y="2588163"/>
            <a:ext cx="2336918" cy="7264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DIJKSTRA</a:t>
            </a:r>
            <a:endParaRPr dirty="0"/>
          </a:p>
        </p:txBody>
      </p:sp>
      <p:sp>
        <p:nvSpPr>
          <p:cNvPr id="3073" name="Google Shape;3073;p32"/>
          <p:cNvSpPr/>
          <p:nvPr/>
        </p:nvSpPr>
        <p:spPr>
          <a:xfrm>
            <a:off x="618784" y="2274116"/>
            <a:ext cx="125365" cy="118002"/>
          </a:xfrm>
          <a:custGeom>
            <a:avLst/>
            <a:gdLst/>
            <a:ahLst/>
            <a:cxnLst/>
            <a:rect l="l" t="t" r="r" b="b"/>
            <a:pathLst>
              <a:path w="664" h="625" extrusionOk="0">
                <a:moveTo>
                  <a:pt x="340" y="0"/>
                </a:moveTo>
                <a:cubicBezTo>
                  <a:pt x="162" y="0"/>
                  <a:pt x="39" y="132"/>
                  <a:pt x="18" y="323"/>
                </a:cubicBezTo>
                <a:cubicBezTo>
                  <a:pt x="1" y="501"/>
                  <a:pt x="162" y="624"/>
                  <a:pt x="340" y="624"/>
                </a:cubicBezTo>
                <a:cubicBezTo>
                  <a:pt x="519" y="624"/>
                  <a:pt x="663" y="480"/>
                  <a:pt x="663" y="302"/>
                </a:cubicBezTo>
                <a:cubicBezTo>
                  <a:pt x="663" y="123"/>
                  <a:pt x="519" y="0"/>
                  <a:pt x="340"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2"/>
          <p:cNvSpPr/>
          <p:nvPr/>
        </p:nvSpPr>
        <p:spPr>
          <a:xfrm>
            <a:off x="8118191" y="66132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2"/>
          <p:cNvSpPr/>
          <p:nvPr/>
        </p:nvSpPr>
        <p:spPr>
          <a:xfrm>
            <a:off x="8315688" y="4726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2"/>
          <p:cNvSpPr/>
          <p:nvPr/>
        </p:nvSpPr>
        <p:spPr>
          <a:xfrm>
            <a:off x="561953" y="436651"/>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7" name="Google Shape;3077;p32"/>
          <p:cNvGrpSpPr/>
          <p:nvPr/>
        </p:nvGrpSpPr>
        <p:grpSpPr>
          <a:xfrm rot="5161138" flipH="1">
            <a:off x="553788" y="684606"/>
            <a:ext cx="255353" cy="476827"/>
            <a:chOff x="11746588" y="-8725"/>
            <a:chExt cx="292062" cy="545375"/>
          </a:xfrm>
        </p:grpSpPr>
        <p:sp>
          <p:nvSpPr>
            <p:cNvPr id="3078" name="Google Shape;3078;p32"/>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2"/>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0" name="Google Shape;3080;p32"/>
          <p:cNvGrpSpPr/>
          <p:nvPr/>
        </p:nvGrpSpPr>
        <p:grpSpPr>
          <a:xfrm rot="-5400000">
            <a:off x="8444826" y="1309490"/>
            <a:ext cx="255350" cy="476821"/>
            <a:chOff x="11746588" y="-8725"/>
            <a:chExt cx="292062" cy="545375"/>
          </a:xfrm>
        </p:grpSpPr>
        <p:sp>
          <p:nvSpPr>
            <p:cNvPr id="3081" name="Google Shape;3081;p32"/>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2"/>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3" name="Google Shape;3083;p32"/>
          <p:cNvSpPr/>
          <p:nvPr/>
        </p:nvSpPr>
        <p:spPr>
          <a:xfrm>
            <a:off x="4930591" y="175707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32"/>
          <p:cNvGrpSpPr/>
          <p:nvPr/>
        </p:nvGrpSpPr>
        <p:grpSpPr>
          <a:xfrm rot="-319496">
            <a:off x="6059948" y="1522776"/>
            <a:ext cx="622117" cy="752031"/>
            <a:chOff x="3425859" y="-1423233"/>
            <a:chExt cx="260419" cy="314814"/>
          </a:xfrm>
        </p:grpSpPr>
        <p:sp>
          <p:nvSpPr>
            <p:cNvPr id="3085" name="Google Shape;3085;p32"/>
            <p:cNvSpPr/>
            <p:nvPr/>
          </p:nvSpPr>
          <p:spPr>
            <a:xfrm>
              <a:off x="3431107" y="-1299406"/>
              <a:ext cx="101567" cy="170999"/>
            </a:xfrm>
            <a:custGeom>
              <a:avLst/>
              <a:gdLst/>
              <a:ahLst/>
              <a:cxnLst/>
              <a:rect l="l" t="t" r="r" b="b"/>
              <a:pathLst>
                <a:path w="3445" h="5800" extrusionOk="0">
                  <a:moveTo>
                    <a:pt x="1" y="1"/>
                  </a:moveTo>
                  <a:lnTo>
                    <a:pt x="1" y="1"/>
                  </a:lnTo>
                  <a:cubicBezTo>
                    <a:pt x="179" y="197"/>
                    <a:pt x="304" y="482"/>
                    <a:pt x="304" y="768"/>
                  </a:cubicBezTo>
                  <a:cubicBezTo>
                    <a:pt x="286" y="1303"/>
                    <a:pt x="482" y="1785"/>
                    <a:pt x="928" y="2106"/>
                  </a:cubicBezTo>
                  <a:cubicBezTo>
                    <a:pt x="1196" y="2284"/>
                    <a:pt x="1535" y="2409"/>
                    <a:pt x="1660" y="2713"/>
                  </a:cubicBezTo>
                  <a:cubicBezTo>
                    <a:pt x="1803" y="3087"/>
                    <a:pt x="1517" y="3480"/>
                    <a:pt x="1553" y="3872"/>
                  </a:cubicBezTo>
                  <a:cubicBezTo>
                    <a:pt x="1571" y="4122"/>
                    <a:pt x="1714" y="4354"/>
                    <a:pt x="1928" y="4479"/>
                  </a:cubicBezTo>
                  <a:cubicBezTo>
                    <a:pt x="2088" y="4550"/>
                    <a:pt x="2249" y="4586"/>
                    <a:pt x="2392" y="4640"/>
                  </a:cubicBezTo>
                  <a:cubicBezTo>
                    <a:pt x="2820" y="4836"/>
                    <a:pt x="3052" y="5353"/>
                    <a:pt x="2927" y="5799"/>
                  </a:cubicBezTo>
                  <a:cubicBezTo>
                    <a:pt x="3337" y="5407"/>
                    <a:pt x="3444" y="4747"/>
                    <a:pt x="3141" y="4265"/>
                  </a:cubicBezTo>
                  <a:cubicBezTo>
                    <a:pt x="3034" y="4104"/>
                    <a:pt x="2909" y="3962"/>
                    <a:pt x="2838" y="3783"/>
                  </a:cubicBezTo>
                  <a:cubicBezTo>
                    <a:pt x="2731" y="3409"/>
                    <a:pt x="3016" y="3034"/>
                    <a:pt x="3070" y="2641"/>
                  </a:cubicBezTo>
                  <a:cubicBezTo>
                    <a:pt x="3123" y="2142"/>
                    <a:pt x="2784" y="1731"/>
                    <a:pt x="2320" y="1660"/>
                  </a:cubicBezTo>
                  <a:cubicBezTo>
                    <a:pt x="2160" y="1624"/>
                    <a:pt x="1999" y="1624"/>
                    <a:pt x="1838" y="1553"/>
                  </a:cubicBezTo>
                  <a:cubicBezTo>
                    <a:pt x="1642" y="1464"/>
                    <a:pt x="1464" y="1321"/>
                    <a:pt x="1357" y="1143"/>
                  </a:cubicBezTo>
                  <a:cubicBezTo>
                    <a:pt x="1285" y="1018"/>
                    <a:pt x="1232" y="875"/>
                    <a:pt x="1160" y="750"/>
                  </a:cubicBezTo>
                  <a:cubicBezTo>
                    <a:pt x="964" y="447"/>
                    <a:pt x="643" y="268"/>
                    <a:pt x="340" y="125"/>
                  </a:cubicBezTo>
                  <a:cubicBezTo>
                    <a:pt x="250" y="72"/>
                    <a:pt x="1" y="1"/>
                    <a:pt x="1"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2"/>
            <p:cNvSpPr/>
            <p:nvPr/>
          </p:nvSpPr>
          <p:spPr>
            <a:xfrm>
              <a:off x="3431107" y="-1299406"/>
              <a:ext cx="101567" cy="170999"/>
            </a:xfrm>
            <a:custGeom>
              <a:avLst/>
              <a:gdLst/>
              <a:ahLst/>
              <a:cxnLst/>
              <a:rect l="l" t="t" r="r" b="b"/>
              <a:pathLst>
                <a:path w="3445" h="5800" extrusionOk="0">
                  <a:moveTo>
                    <a:pt x="1" y="1"/>
                  </a:moveTo>
                  <a:cubicBezTo>
                    <a:pt x="72" y="72"/>
                    <a:pt x="126" y="161"/>
                    <a:pt x="179" y="250"/>
                  </a:cubicBezTo>
                  <a:cubicBezTo>
                    <a:pt x="393" y="375"/>
                    <a:pt x="607" y="518"/>
                    <a:pt x="750" y="750"/>
                  </a:cubicBezTo>
                  <a:cubicBezTo>
                    <a:pt x="821" y="875"/>
                    <a:pt x="875" y="1018"/>
                    <a:pt x="946" y="1143"/>
                  </a:cubicBezTo>
                  <a:cubicBezTo>
                    <a:pt x="1125" y="1428"/>
                    <a:pt x="1428" y="1678"/>
                    <a:pt x="1749" y="1767"/>
                  </a:cubicBezTo>
                  <a:cubicBezTo>
                    <a:pt x="1946" y="1821"/>
                    <a:pt x="2124" y="1856"/>
                    <a:pt x="2285" y="1945"/>
                  </a:cubicBezTo>
                  <a:cubicBezTo>
                    <a:pt x="2409" y="2017"/>
                    <a:pt x="2499" y="2124"/>
                    <a:pt x="2570" y="2249"/>
                  </a:cubicBezTo>
                  <a:cubicBezTo>
                    <a:pt x="2855" y="2766"/>
                    <a:pt x="2285" y="3248"/>
                    <a:pt x="2427" y="3783"/>
                  </a:cubicBezTo>
                  <a:cubicBezTo>
                    <a:pt x="2481" y="3962"/>
                    <a:pt x="2624" y="4104"/>
                    <a:pt x="2731" y="4265"/>
                  </a:cubicBezTo>
                  <a:cubicBezTo>
                    <a:pt x="2891" y="4533"/>
                    <a:pt x="2945" y="4854"/>
                    <a:pt x="2873" y="5157"/>
                  </a:cubicBezTo>
                  <a:cubicBezTo>
                    <a:pt x="2963" y="5353"/>
                    <a:pt x="2980" y="5585"/>
                    <a:pt x="2927" y="5799"/>
                  </a:cubicBezTo>
                  <a:cubicBezTo>
                    <a:pt x="3337" y="5407"/>
                    <a:pt x="3444" y="4747"/>
                    <a:pt x="3141" y="4265"/>
                  </a:cubicBezTo>
                  <a:cubicBezTo>
                    <a:pt x="3034" y="4104"/>
                    <a:pt x="2909" y="3962"/>
                    <a:pt x="2838" y="3783"/>
                  </a:cubicBezTo>
                  <a:cubicBezTo>
                    <a:pt x="2731" y="3409"/>
                    <a:pt x="3016" y="3034"/>
                    <a:pt x="3070" y="2641"/>
                  </a:cubicBezTo>
                  <a:cubicBezTo>
                    <a:pt x="3123" y="2142"/>
                    <a:pt x="2784" y="1731"/>
                    <a:pt x="2320" y="1660"/>
                  </a:cubicBezTo>
                  <a:cubicBezTo>
                    <a:pt x="2160" y="1624"/>
                    <a:pt x="1999" y="1624"/>
                    <a:pt x="1838" y="1553"/>
                  </a:cubicBezTo>
                  <a:cubicBezTo>
                    <a:pt x="1642" y="1464"/>
                    <a:pt x="1464" y="1321"/>
                    <a:pt x="1357" y="1143"/>
                  </a:cubicBezTo>
                  <a:cubicBezTo>
                    <a:pt x="1285" y="1018"/>
                    <a:pt x="1232" y="875"/>
                    <a:pt x="1160" y="750"/>
                  </a:cubicBezTo>
                  <a:cubicBezTo>
                    <a:pt x="964" y="447"/>
                    <a:pt x="643" y="268"/>
                    <a:pt x="340" y="125"/>
                  </a:cubicBezTo>
                  <a:cubicBezTo>
                    <a:pt x="250" y="72"/>
                    <a:pt x="1" y="1"/>
                    <a:pt x="1" y="1"/>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2"/>
            <p:cNvSpPr/>
            <p:nvPr/>
          </p:nvSpPr>
          <p:spPr>
            <a:xfrm>
              <a:off x="3522120" y="-1418811"/>
              <a:ext cx="77893" cy="287248"/>
            </a:xfrm>
            <a:custGeom>
              <a:avLst/>
              <a:gdLst/>
              <a:ahLst/>
              <a:cxnLst/>
              <a:rect l="l" t="t" r="r" b="b"/>
              <a:pathLst>
                <a:path w="2642" h="9743" extrusionOk="0">
                  <a:moveTo>
                    <a:pt x="2320" y="0"/>
                  </a:moveTo>
                  <a:cubicBezTo>
                    <a:pt x="1696" y="143"/>
                    <a:pt x="1017" y="482"/>
                    <a:pt x="714" y="1214"/>
                  </a:cubicBezTo>
                  <a:cubicBezTo>
                    <a:pt x="589" y="1535"/>
                    <a:pt x="607" y="1856"/>
                    <a:pt x="714" y="2159"/>
                  </a:cubicBezTo>
                  <a:cubicBezTo>
                    <a:pt x="839" y="2552"/>
                    <a:pt x="768" y="3051"/>
                    <a:pt x="589" y="3408"/>
                  </a:cubicBezTo>
                  <a:cubicBezTo>
                    <a:pt x="286" y="4033"/>
                    <a:pt x="0" y="4586"/>
                    <a:pt x="304" y="5317"/>
                  </a:cubicBezTo>
                  <a:cubicBezTo>
                    <a:pt x="429" y="5639"/>
                    <a:pt x="643" y="5817"/>
                    <a:pt x="839" y="6085"/>
                  </a:cubicBezTo>
                  <a:cubicBezTo>
                    <a:pt x="1160" y="6549"/>
                    <a:pt x="928" y="7173"/>
                    <a:pt x="732" y="7619"/>
                  </a:cubicBezTo>
                  <a:cubicBezTo>
                    <a:pt x="571" y="7994"/>
                    <a:pt x="643" y="8458"/>
                    <a:pt x="786" y="8815"/>
                  </a:cubicBezTo>
                  <a:cubicBezTo>
                    <a:pt x="928" y="9189"/>
                    <a:pt x="1196" y="9475"/>
                    <a:pt x="1464" y="9742"/>
                  </a:cubicBezTo>
                  <a:cubicBezTo>
                    <a:pt x="1339" y="9118"/>
                    <a:pt x="1481" y="8297"/>
                    <a:pt x="1820" y="7815"/>
                  </a:cubicBezTo>
                  <a:cubicBezTo>
                    <a:pt x="2124" y="7369"/>
                    <a:pt x="2516" y="6852"/>
                    <a:pt x="2498" y="6245"/>
                  </a:cubicBezTo>
                  <a:cubicBezTo>
                    <a:pt x="2498" y="5603"/>
                    <a:pt x="1874" y="5032"/>
                    <a:pt x="2106" y="4372"/>
                  </a:cubicBezTo>
                  <a:cubicBezTo>
                    <a:pt x="2231" y="4033"/>
                    <a:pt x="2516" y="3836"/>
                    <a:pt x="2570" y="3426"/>
                  </a:cubicBezTo>
                  <a:cubicBezTo>
                    <a:pt x="2641" y="3016"/>
                    <a:pt x="2516" y="2605"/>
                    <a:pt x="2266" y="2302"/>
                  </a:cubicBezTo>
                  <a:cubicBezTo>
                    <a:pt x="1927" y="1909"/>
                    <a:pt x="1856" y="1463"/>
                    <a:pt x="1945" y="910"/>
                  </a:cubicBezTo>
                  <a:cubicBezTo>
                    <a:pt x="1963" y="732"/>
                    <a:pt x="2017" y="571"/>
                    <a:pt x="2088" y="411"/>
                  </a:cubicBezTo>
                  <a:cubicBezTo>
                    <a:pt x="2106" y="393"/>
                    <a:pt x="2249" y="90"/>
                    <a:pt x="2320"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2"/>
            <p:cNvSpPr/>
            <p:nvPr/>
          </p:nvSpPr>
          <p:spPr>
            <a:xfrm>
              <a:off x="3552103" y="-1418811"/>
              <a:ext cx="47909" cy="287248"/>
            </a:xfrm>
            <a:custGeom>
              <a:avLst/>
              <a:gdLst/>
              <a:ahLst/>
              <a:cxnLst/>
              <a:rect l="l" t="t" r="r" b="b"/>
              <a:pathLst>
                <a:path w="1625" h="9743" extrusionOk="0">
                  <a:moveTo>
                    <a:pt x="1303" y="0"/>
                  </a:moveTo>
                  <a:cubicBezTo>
                    <a:pt x="1142" y="36"/>
                    <a:pt x="964" y="90"/>
                    <a:pt x="803" y="161"/>
                  </a:cubicBezTo>
                  <a:cubicBezTo>
                    <a:pt x="750" y="268"/>
                    <a:pt x="679" y="411"/>
                    <a:pt x="661" y="411"/>
                  </a:cubicBezTo>
                  <a:cubicBezTo>
                    <a:pt x="607" y="571"/>
                    <a:pt x="554" y="732"/>
                    <a:pt x="518" y="910"/>
                  </a:cubicBezTo>
                  <a:cubicBezTo>
                    <a:pt x="447" y="1463"/>
                    <a:pt x="518" y="1909"/>
                    <a:pt x="857" y="2302"/>
                  </a:cubicBezTo>
                  <a:cubicBezTo>
                    <a:pt x="1089" y="2605"/>
                    <a:pt x="1214" y="3016"/>
                    <a:pt x="1142" y="3426"/>
                  </a:cubicBezTo>
                  <a:cubicBezTo>
                    <a:pt x="1089" y="3836"/>
                    <a:pt x="821" y="4033"/>
                    <a:pt x="696" y="4372"/>
                  </a:cubicBezTo>
                  <a:cubicBezTo>
                    <a:pt x="464" y="5032"/>
                    <a:pt x="1071" y="5603"/>
                    <a:pt x="1089" y="6245"/>
                  </a:cubicBezTo>
                  <a:cubicBezTo>
                    <a:pt x="1089" y="6852"/>
                    <a:pt x="714" y="7369"/>
                    <a:pt x="411" y="7815"/>
                  </a:cubicBezTo>
                  <a:cubicBezTo>
                    <a:pt x="161" y="8172"/>
                    <a:pt x="0" y="8725"/>
                    <a:pt x="0" y="9243"/>
                  </a:cubicBezTo>
                  <a:cubicBezTo>
                    <a:pt x="125" y="9421"/>
                    <a:pt x="286" y="9582"/>
                    <a:pt x="447" y="9742"/>
                  </a:cubicBezTo>
                  <a:cubicBezTo>
                    <a:pt x="322" y="9118"/>
                    <a:pt x="464" y="8297"/>
                    <a:pt x="803" y="7815"/>
                  </a:cubicBezTo>
                  <a:cubicBezTo>
                    <a:pt x="1107" y="7369"/>
                    <a:pt x="1499" y="6852"/>
                    <a:pt x="1481" y="6245"/>
                  </a:cubicBezTo>
                  <a:cubicBezTo>
                    <a:pt x="1481" y="5603"/>
                    <a:pt x="857" y="5032"/>
                    <a:pt x="1089" y="4372"/>
                  </a:cubicBezTo>
                  <a:cubicBezTo>
                    <a:pt x="1214" y="4033"/>
                    <a:pt x="1499" y="3836"/>
                    <a:pt x="1553" y="3426"/>
                  </a:cubicBezTo>
                  <a:cubicBezTo>
                    <a:pt x="1624" y="3016"/>
                    <a:pt x="1499" y="2605"/>
                    <a:pt x="1249" y="2302"/>
                  </a:cubicBezTo>
                  <a:cubicBezTo>
                    <a:pt x="910" y="1909"/>
                    <a:pt x="857" y="1463"/>
                    <a:pt x="928" y="910"/>
                  </a:cubicBezTo>
                  <a:cubicBezTo>
                    <a:pt x="946" y="732"/>
                    <a:pt x="1000" y="571"/>
                    <a:pt x="1071" y="411"/>
                  </a:cubicBezTo>
                  <a:cubicBezTo>
                    <a:pt x="1089" y="393"/>
                    <a:pt x="1232" y="90"/>
                    <a:pt x="1303" y="0"/>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2"/>
            <p:cNvSpPr/>
            <p:nvPr/>
          </p:nvSpPr>
          <p:spPr>
            <a:xfrm>
              <a:off x="3576839" y="-1352534"/>
              <a:ext cx="109439" cy="225689"/>
            </a:xfrm>
            <a:custGeom>
              <a:avLst/>
              <a:gdLst/>
              <a:ahLst/>
              <a:cxnLst/>
              <a:rect l="l" t="t" r="r" b="b"/>
              <a:pathLst>
                <a:path w="3712" h="7655" extrusionOk="0">
                  <a:moveTo>
                    <a:pt x="2748" y="0"/>
                  </a:moveTo>
                  <a:lnTo>
                    <a:pt x="2748" y="0"/>
                  </a:lnTo>
                  <a:cubicBezTo>
                    <a:pt x="2801" y="393"/>
                    <a:pt x="2855" y="750"/>
                    <a:pt x="2623" y="1125"/>
                  </a:cubicBezTo>
                  <a:cubicBezTo>
                    <a:pt x="2427" y="1428"/>
                    <a:pt x="2123" y="1642"/>
                    <a:pt x="1856" y="1892"/>
                  </a:cubicBezTo>
                  <a:cubicBezTo>
                    <a:pt x="1588" y="2124"/>
                    <a:pt x="1356" y="2463"/>
                    <a:pt x="1374" y="2820"/>
                  </a:cubicBezTo>
                  <a:cubicBezTo>
                    <a:pt x="1410" y="3248"/>
                    <a:pt x="1784" y="3587"/>
                    <a:pt x="1802" y="4015"/>
                  </a:cubicBezTo>
                  <a:cubicBezTo>
                    <a:pt x="1820" y="4283"/>
                    <a:pt x="1677" y="4533"/>
                    <a:pt x="1517" y="4747"/>
                  </a:cubicBezTo>
                  <a:cubicBezTo>
                    <a:pt x="1196" y="5211"/>
                    <a:pt x="767" y="5585"/>
                    <a:pt x="464" y="6049"/>
                  </a:cubicBezTo>
                  <a:cubicBezTo>
                    <a:pt x="161" y="6531"/>
                    <a:pt x="0" y="7173"/>
                    <a:pt x="303" y="7655"/>
                  </a:cubicBezTo>
                  <a:cubicBezTo>
                    <a:pt x="321" y="7048"/>
                    <a:pt x="696" y="6477"/>
                    <a:pt x="1249" y="6228"/>
                  </a:cubicBezTo>
                  <a:cubicBezTo>
                    <a:pt x="1445" y="6121"/>
                    <a:pt x="1659" y="6067"/>
                    <a:pt x="1874" y="5996"/>
                  </a:cubicBezTo>
                  <a:cubicBezTo>
                    <a:pt x="2873" y="5603"/>
                    <a:pt x="3711" y="4568"/>
                    <a:pt x="3408" y="3444"/>
                  </a:cubicBezTo>
                  <a:cubicBezTo>
                    <a:pt x="3301" y="3034"/>
                    <a:pt x="3123" y="2606"/>
                    <a:pt x="3212" y="2177"/>
                  </a:cubicBezTo>
                  <a:cubicBezTo>
                    <a:pt x="3265" y="1927"/>
                    <a:pt x="3355" y="1696"/>
                    <a:pt x="3337" y="1446"/>
                  </a:cubicBezTo>
                  <a:cubicBezTo>
                    <a:pt x="3319" y="910"/>
                    <a:pt x="3176" y="339"/>
                    <a:pt x="2748"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2"/>
            <p:cNvSpPr/>
            <p:nvPr/>
          </p:nvSpPr>
          <p:spPr>
            <a:xfrm>
              <a:off x="3579994" y="-1352534"/>
              <a:ext cx="106284" cy="225689"/>
            </a:xfrm>
            <a:custGeom>
              <a:avLst/>
              <a:gdLst/>
              <a:ahLst/>
              <a:cxnLst/>
              <a:rect l="l" t="t" r="r" b="b"/>
              <a:pathLst>
                <a:path w="3605" h="7655" extrusionOk="0">
                  <a:moveTo>
                    <a:pt x="2641" y="0"/>
                  </a:moveTo>
                  <a:lnTo>
                    <a:pt x="2641" y="0"/>
                  </a:lnTo>
                  <a:cubicBezTo>
                    <a:pt x="2677" y="232"/>
                    <a:pt x="2712" y="447"/>
                    <a:pt x="2677" y="661"/>
                  </a:cubicBezTo>
                  <a:cubicBezTo>
                    <a:pt x="2766" y="910"/>
                    <a:pt x="2801" y="1196"/>
                    <a:pt x="2819" y="1446"/>
                  </a:cubicBezTo>
                  <a:cubicBezTo>
                    <a:pt x="2819" y="1696"/>
                    <a:pt x="2730" y="1927"/>
                    <a:pt x="2694" y="2177"/>
                  </a:cubicBezTo>
                  <a:cubicBezTo>
                    <a:pt x="2605" y="2606"/>
                    <a:pt x="2766" y="3016"/>
                    <a:pt x="2873" y="3444"/>
                  </a:cubicBezTo>
                  <a:cubicBezTo>
                    <a:pt x="3176" y="4568"/>
                    <a:pt x="2320" y="5407"/>
                    <a:pt x="1338" y="5799"/>
                  </a:cubicBezTo>
                  <a:cubicBezTo>
                    <a:pt x="1124" y="5889"/>
                    <a:pt x="910" y="5924"/>
                    <a:pt x="696" y="6031"/>
                  </a:cubicBezTo>
                  <a:cubicBezTo>
                    <a:pt x="464" y="6138"/>
                    <a:pt x="250" y="6352"/>
                    <a:pt x="107" y="6620"/>
                  </a:cubicBezTo>
                  <a:cubicBezTo>
                    <a:pt x="0" y="6959"/>
                    <a:pt x="0" y="7334"/>
                    <a:pt x="196" y="7655"/>
                  </a:cubicBezTo>
                  <a:cubicBezTo>
                    <a:pt x="214" y="7048"/>
                    <a:pt x="589" y="6477"/>
                    <a:pt x="1142" y="6210"/>
                  </a:cubicBezTo>
                  <a:cubicBezTo>
                    <a:pt x="1338" y="6121"/>
                    <a:pt x="1552" y="6067"/>
                    <a:pt x="1767" y="5996"/>
                  </a:cubicBezTo>
                  <a:cubicBezTo>
                    <a:pt x="2766" y="5603"/>
                    <a:pt x="3604" y="4568"/>
                    <a:pt x="3301" y="3444"/>
                  </a:cubicBezTo>
                  <a:cubicBezTo>
                    <a:pt x="3176" y="3016"/>
                    <a:pt x="3016" y="2606"/>
                    <a:pt x="3105" y="2177"/>
                  </a:cubicBezTo>
                  <a:cubicBezTo>
                    <a:pt x="3158" y="1927"/>
                    <a:pt x="3248" y="1696"/>
                    <a:pt x="3230" y="1446"/>
                  </a:cubicBezTo>
                  <a:cubicBezTo>
                    <a:pt x="3212" y="910"/>
                    <a:pt x="3069" y="339"/>
                    <a:pt x="2641" y="0"/>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2"/>
            <p:cNvSpPr/>
            <p:nvPr/>
          </p:nvSpPr>
          <p:spPr>
            <a:xfrm>
              <a:off x="3465307" y="-1136869"/>
              <a:ext cx="179932" cy="23704"/>
            </a:xfrm>
            <a:custGeom>
              <a:avLst/>
              <a:gdLst/>
              <a:ahLst/>
              <a:cxnLst/>
              <a:rect l="l" t="t" r="r" b="b"/>
              <a:pathLst>
                <a:path w="6103" h="804" extrusionOk="0">
                  <a:moveTo>
                    <a:pt x="500" y="1"/>
                  </a:moveTo>
                  <a:cubicBezTo>
                    <a:pt x="215" y="1"/>
                    <a:pt x="0" y="233"/>
                    <a:pt x="0" y="518"/>
                  </a:cubicBezTo>
                  <a:lnTo>
                    <a:pt x="0" y="804"/>
                  </a:lnTo>
                  <a:lnTo>
                    <a:pt x="6103" y="804"/>
                  </a:lnTo>
                  <a:lnTo>
                    <a:pt x="6103" y="518"/>
                  </a:lnTo>
                  <a:cubicBezTo>
                    <a:pt x="6103" y="233"/>
                    <a:pt x="5871" y="1"/>
                    <a:pt x="5585"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2"/>
            <p:cNvSpPr/>
            <p:nvPr/>
          </p:nvSpPr>
          <p:spPr>
            <a:xfrm>
              <a:off x="3617849" y="-1136869"/>
              <a:ext cx="27389" cy="23704"/>
            </a:xfrm>
            <a:custGeom>
              <a:avLst/>
              <a:gdLst/>
              <a:ahLst/>
              <a:cxnLst/>
              <a:rect l="l" t="t" r="r" b="b"/>
              <a:pathLst>
                <a:path w="929" h="804" extrusionOk="0">
                  <a:moveTo>
                    <a:pt x="1" y="1"/>
                  </a:moveTo>
                  <a:cubicBezTo>
                    <a:pt x="286" y="1"/>
                    <a:pt x="500" y="233"/>
                    <a:pt x="500" y="518"/>
                  </a:cubicBezTo>
                  <a:lnTo>
                    <a:pt x="500" y="804"/>
                  </a:lnTo>
                  <a:lnTo>
                    <a:pt x="929" y="804"/>
                  </a:lnTo>
                  <a:lnTo>
                    <a:pt x="929" y="518"/>
                  </a:lnTo>
                  <a:cubicBezTo>
                    <a:pt x="929" y="233"/>
                    <a:pt x="697" y="1"/>
                    <a:pt x="411"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2"/>
            <p:cNvSpPr/>
            <p:nvPr/>
          </p:nvSpPr>
          <p:spPr>
            <a:xfrm>
              <a:off x="3425859" y="-1423233"/>
              <a:ext cx="260419" cy="314814"/>
            </a:xfrm>
            <a:custGeom>
              <a:avLst/>
              <a:gdLst/>
              <a:ahLst/>
              <a:cxnLst/>
              <a:rect l="l" t="t" r="r" b="b"/>
              <a:pathLst>
                <a:path w="8833" h="10678" extrusionOk="0">
                  <a:moveTo>
                    <a:pt x="4836" y="614"/>
                  </a:moveTo>
                  <a:lnTo>
                    <a:pt x="4836" y="614"/>
                  </a:lnTo>
                  <a:cubicBezTo>
                    <a:pt x="4479" y="1096"/>
                    <a:pt x="4354" y="1631"/>
                    <a:pt x="4479" y="2184"/>
                  </a:cubicBezTo>
                  <a:cubicBezTo>
                    <a:pt x="4514" y="2327"/>
                    <a:pt x="4568" y="2452"/>
                    <a:pt x="4604" y="2577"/>
                  </a:cubicBezTo>
                  <a:cubicBezTo>
                    <a:pt x="4675" y="2737"/>
                    <a:pt x="4746" y="2898"/>
                    <a:pt x="4746" y="3077"/>
                  </a:cubicBezTo>
                  <a:cubicBezTo>
                    <a:pt x="4782" y="3398"/>
                    <a:pt x="4621" y="3630"/>
                    <a:pt x="4461" y="3879"/>
                  </a:cubicBezTo>
                  <a:cubicBezTo>
                    <a:pt x="4354" y="4022"/>
                    <a:pt x="4265" y="4183"/>
                    <a:pt x="4193" y="4361"/>
                  </a:cubicBezTo>
                  <a:cubicBezTo>
                    <a:pt x="3961" y="4932"/>
                    <a:pt x="4229" y="5378"/>
                    <a:pt x="4532" y="5771"/>
                  </a:cubicBezTo>
                  <a:cubicBezTo>
                    <a:pt x="4675" y="5949"/>
                    <a:pt x="4836" y="6145"/>
                    <a:pt x="4853" y="6377"/>
                  </a:cubicBezTo>
                  <a:cubicBezTo>
                    <a:pt x="4871" y="6645"/>
                    <a:pt x="4800" y="6895"/>
                    <a:pt x="4693" y="7127"/>
                  </a:cubicBezTo>
                  <a:cubicBezTo>
                    <a:pt x="4657" y="7216"/>
                    <a:pt x="4711" y="7305"/>
                    <a:pt x="4782" y="7341"/>
                  </a:cubicBezTo>
                  <a:cubicBezTo>
                    <a:pt x="4794" y="7344"/>
                    <a:pt x="4808" y="7345"/>
                    <a:pt x="4821" y="7345"/>
                  </a:cubicBezTo>
                  <a:cubicBezTo>
                    <a:pt x="4888" y="7345"/>
                    <a:pt x="4964" y="7311"/>
                    <a:pt x="4978" y="7252"/>
                  </a:cubicBezTo>
                  <a:cubicBezTo>
                    <a:pt x="5085" y="6984"/>
                    <a:pt x="5192" y="6699"/>
                    <a:pt x="5157" y="6360"/>
                  </a:cubicBezTo>
                  <a:cubicBezTo>
                    <a:pt x="5139" y="6056"/>
                    <a:pt x="4961" y="5806"/>
                    <a:pt x="4782" y="5592"/>
                  </a:cubicBezTo>
                  <a:cubicBezTo>
                    <a:pt x="4479" y="5200"/>
                    <a:pt x="4318" y="4879"/>
                    <a:pt x="4479" y="4468"/>
                  </a:cubicBezTo>
                  <a:cubicBezTo>
                    <a:pt x="4532" y="4325"/>
                    <a:pt x="4621" y="4201"/>
                    <a:pt x="4711" y="4058"/>
                  </a:cubicBezTo>
                  <a:cubicBezTo>
                    <a:pt x="4907" y="3772"/>
                    <a:pt x="5085" y="3487"/>
                    <a:pt x="5068" y="3041"/>
                  </a:cubicBezTo>
                  <a:cubicBezTo>
                    <a:pt x="5050" y="2827"/>
                    <a:pt x="4978" y="2648"/>
                    <a:pt x="4907" y="2452"/>
                  </a:cubicBezTo>
                  <a:cubicBezTo>
                    <a:pt x="4853" y="2345"/>
                    <a:pt x="4818" y="2238"/>
                    <a:pt x="4782" y="2113"/>
                  </a:cubicBezTo>
                  <a:cubicBezTo>
                    <a:pt x="4675" y="1649"/>
                    <a:pt x="4782" y="1203"/>
                    <a:pt x="5103" y="775"/>
                  </a:cubicBezTo>
                  <a:lnTo>
                    <a:pt x="5103" y="775"/>
                  </a:lnTo>
                  <a:cubicBezTo>
                    <a:pt x="5085" y="864"/>
                    <a:pt x="5068" y="953"/>
                    <a:pt x="5050" y="1042"/>
                  </a:cubicBezTo>
                  <a:cubicBezTo>
                    <a:pt x="4961" y="1685"/>
                    <a:pt x="5068" y="2149"/>
                    <a:pt x="5407" y="2559"/>
                  </a:cubicBezTo>
                  <a:cubicBezTo>
                    <a:pt x="5639" y="2827"/>
                    <a:pt x="5728" y="3201"/>
                    <a:pt x="5674" y="3558"/>
                  </a:cubicBezTo>
                  <a:cubicBezTo>
                    <a:pt x="5621" y="3915"/>
                    <a:pt x="5335" y="4147"/>
                    <a:pt x="5228" y="4468"/>
                  </a:cubicBezTo>
                  <a:cubicBezTo>
                    <a:pt x="5068" y="4914"/>
                    <a:pt x="5246" y="5307"/>
                    <a:pt x="5407" y="5682"/>
                  </a:cubicBezTo>
                  <a:cubicBezTo>
                    <a:pt x="5514" y="5913"/>
                    <a:pt x="5603" y="6145"/>
                    <a:pt x="5621" y="6395"/>
                  </a:cubicBezTo>
                  <a:cubicBezTo>
                    <a:pt x="5621" y="6948"/>
                    <a:pt x="5264" y="7430"/>
                    <a:pt x="4961" y="7876"/>
                  </a:cubicBezTo>
                  <a:cubicBezTo>
                    <a:pt x="4675" y="8269"/>
                    <a:pt x="4532" y="8893"/>
                    <a:pt x="4532" y="9446"/>
                  </a:cubicBezTo>
                  <a:cubicBezTo>
                    <a:pt x="4372" y="9268"/>
                    <a:pt x="4265" y="9089"/>
                    <a:pt x="4193" y="8893"/>
                  </a:cubicBezTo>
                  <a:cubicBezTo>
                    <a:pt x="4068" y="8626"/>
                    <a:pt x="3997" y="8179"/>
                    <a:pt x="4140" y="7840"/>
                  </a:cubicBezTo>
                  <a:cubicBezTo>
                    <a:pt x="4390" y="7287"/>
                    <a:pt x="4586" y="6645"/>
                    <a:pt x="4229" y="6145"/>
                  </a:cubicBezTo>
                  <a:cubicBezTo>
                    <a:pt x="4158" y="6056"/>
                    <a:pt x="4104" y="5985"/>
                    <a:pt x="4033" y="5896"/>
                  </a:cubicBezTo>
                  <a:cubicBezTo>
                    <a:pt x="3908" y="5753"/>
                    <a:pt x="3783" y="5610"/>
                    <a:pt x="3712" y="5414"/>
                  </a:cubicBezTo>
                  <a:cubicBezTo>
                    <a:pt x="3426" y="4754"/>
                    <a:pt x="3694" y="4236"/>
                    <a:pt x="3997" y="3630"/>
                  </a:cubicBezTo>
                  <a:lnTo>
                    <a:pt x="3997" y="3612"/>
                  </a:lnTo>
                  <a:cubicBezTo>
                    <a:pt x="4175" y="3273"/>
                    <a:pt x="4282" y="2720"/>
                    <a:pt x="4122" y="2274"/>
                  </a:cubicBezTo>
                  <a:cubicBezTo>
                    <a:pt x="4015" y="1970"/>
                    <a:pt x="4015" y="1703"/>
                    <a:pt x="4122" y="1417"/>
                  </a:cubicBezTo>
                  <a:cubicBezTo>
                    <a:pt x="4282" y="1042"/>
                    <a:pt x="4550" y="793"/>
                    <a:pt x="4836" y="614"/>
                  </a:cubicBezTo>
                  <a:close/>
                  <a:moveTo>
                    <a:pt x="6941" y="9875"/>
                  </a:moveTo>
                  <a:cubicBezTo>
                    <a:pt x="7137" y="9875"/>
                    <a:pt x="7298" y="10035"/>
                    <a:pt x="7298" y="10231"/>
                  </a:cubicBezTo>
                  <a:lnTo>
                    <a:pt x="7298" y="10356"/>
                  </a:lnTo>
                  <a:lnTo>
                    <a:pt x="1481" y="10356"/>
                  </a:lnTo>
                  <a:lnTo>
                    <a:pt x="1481" y="10231"/>
                  </a:lnTo>
                  <a:cubicBezTo>
                    <a:pt x="1481" y="10035"/>
                    <a:pt x="1642" y="9875"/>
                    <a:pt x="1820" y="9875"/>
                  </a:cubicBezTo>
                  <a:close/>
                  <a:moveTo>
                    <a:pt x="5592" y="1"/>
                  </a:moveTo>
                  <a:cubicBezTo>
                    <a:pt x="5577" y="1"/>
                    <a:pt x="5563" y="3"/>
                    <a:pt x="5549" y="8"/>
                  </a:cubicBezTo>
                  <a:cubicBezTo>
                    <a:pt x="5068" y="115"/>
                    <a:pt x="4193" y="418"/>
                    <a:pt x="3836" y="1310"/>
                  </a:cubicBezTo>
                  <a:cubicBezTo>
                    <a:pt x="3712" y="1649"/>
                    <a:pt x="3694" y="1988"/>
                    <a:pt x="3836" y="2363"/>
                  </a:cubicBezTo>
                  <a:cubicBezTo>
                    <a:pt x="3943" y="2684"/>
                    <a:pt x="3890" y="3130"/>
                    <a:pt x="3712" y="3487"/>
                  </a:cubicBezTo>
                  <a:cubicBezTo>
                    <a:pt x="3390" y="4129"/>
                    <a:pt x="3087" y="4736"/>
                    <a:pt x="3426" y="5521"/>
                  </a:cubicBezTo>
                  <a:cubicBezTo>
                    <a:pt x="3515" y="5771"/>
                    <a:pt x="3658" y="5931"/>
                    <a:pt x="3801" y="6092"/>
                  </a:cubicBezTo>
                  <a:cubicBezTo>
                    <a:pt x="3854" y="6163"/>
                    <a:pt x="3908" y="6252"/>
                    <a:pt x="3961" y="6324"/>
                  </a:cubicBezTo>
                  <a:cubicBezTo>
                    <a:pt x="4229" y="6699"/>
                    <a:pt x="4068" y="7234"/>
                    <a:pt x="3854" y="7716"/>
                  </a:cubicBezTo>
                  <a:cubicBezTo>
                    <a:pt x="3676" y="8144"/>
                    <a:pt x="3765" y="8661"/>
                    <a:pt x="3908" y="9018"/>
                  </a:cubicBezTo>
                  <a:cubicBezTo>
                    <a:pt x="3979" y="9214"/>
                    <a:pt x="4086" y="9393"/>
                    <a:pt x="4211" y="9553"/>
                  </a:cubicBezTo>
                  <a:lnTo>
                    <a:pt x="3569" y="9553"/>
                  </a:lnTo>
                  <a:cubicBezTo>
                    <a:pt x="3694" y="9179"/>
                    <a:pt x="3676" y="8733"/>
                    <a:pt x="3462" y="8376"/>
                  </a:cubicBezTo>
                  <a:cubicBezTo>
                    <a:pt x="3355" y="8233"/>
                    <a:pt x="3230" y="8108"/>
                    <a:pt x="3176" y="7930"/>
                  </a:cubicBezTo>
                  <a:cubicBezTo>
                    <a:pt x="3123" y="7751"/>
                    <a:pt x="3194" y="7537"/>
                    <a:pt x="3265" y="7323"/>
                  </a:cubicBezTo>
                  <a:cubicBezTo>
                    <a:pt x="3319" y="7180"/>
                    <a:pt x="3373" y="7020"/>
                    <a:pt x="3390" y="6859"/>
                  </a:cubicBezTo>
                  <a:cubicBezTo>
                    <a:pt x="3462" y="6306"/>
                    <a:pt x="3087" y="5806"/>
                    <a:pt x="2534" y="5699"/>
                  </a:cubicBezTo>
                  <a:cubicBezTo>
                    <a:pt x="2373" y="5664"/>
                    <a:pt x="2213" y="5664"/>
                    <a:pt x="2070" y="5610"/>
                  </a:cubicBezTo>
                  <a:cubicBezTo>
                    <a:pt x="1731" y="5467"/>
                    <a:pt x="1642" y="5146"/>
                    <a:pt x="1481" y="4861"/>
                  </a:cubicBezTo>
                  <a:cubicBezTo>
                    <a:pt x="1249" y="4522"/>
                    <a:pt x="892" y="4343"/>
                    <a:pt x="589" y="4183"/>
                  </a:cubicBezTo>
                  <a:cubicBezTo>
                    <a:pt x="500" y="4129"/>
                    <a:pt x="268" y="4058"/>
                    <a:pt x="214" y="4040"/>
                  </a:cubicBezTo>
                  <a:cubicBezTo>
                    <a:pt x="202" y="4037"/>
                    <a:pt x="189" y="4035"/>
                    <a:pt x="177" y="4035"/>
                  </a:cubicBezTo>
                  <a:cubicBezTo>
                    <a:pt x="119" y="4035"/>
                    <a:pt x="65" y="4067"/>
                    <a:pt x="36" y="4111"/>
                  </a:cubicBezTo>
                  <a:cubicBezTo>
                    <a:pt x="0" y="4165"/>
                    <a:pt x="0" y="4254"/>
                    <a:pt x="54" y="4308"/>
                  </a:cubicBezTo>
                  <a:cubicBezTo>
                    <a:pt x="232" y="4486"/>
                    <a:pt x="321" y="4718"/>
                    <a:pt x="321" y="4968"/>
                  </a:cubicBezTo>
                  <a:cubicBezTo>
                    <a:pt x="321" y="5467"/>
                    <a:pt x="482" y="5913"/>
                    <a:pt x="785" y="6217"/>
                  </a:cubicBezTo>
                  <a:cubicBezTo>
                    <a:pt x="814" y="6255"/>
                    <a:pt x="858" y="6273"/>
                    <a:pt x="901" y="6273"/>
                  </a:cubicBezTo>
                  <a:cubicBezTo>
                    <a:pt x="938" y="6273"/>
                    <a:pt x="975" y="6259"/>
                    <a:pt x="999" y="6235"/>
                  </a:cubicBezTo>
                  <a:cubicBezTo>
                    <a:pt x="1071" y="6163"/>
                    <a:pt x="1071" y="6074"/>
                    <a:pt x="999" y="6003"/>
                  </a:cubicBezTo>
                  <a:cubicBezTo>
                    <a:pt x="785" y="5789"/>
                    <a:pt x="660" y="5485"/>
                    <a:pt x="643" y="5128"/>
                  </a:cubicBezTo>
                  <a:lnTo>
                    <a:pt x="643" y="5128"/>
                  </a:lnTo>
                  <a:cubicBezTo>
                    <a:pt x="696" y="5218"/>
                    <a:pt x="750" y="5325"/>
                    <a:pt x="821" y="5414"/>
                  </a:cubicBezTo>
                  <a:cubicBezTo>
                    <a:pt x="1035" y="5717"/>
                    <a:pt x="1321" y="6128"/>
                    <a:pt x="1749" y="6306"/>
                  </a:cubicBezTo>
                  <a:cubicBezTo>
                    <a:pt x="1909" y="6377"/>
                    <a:pt x="2106" y="6413"/>
                    <a:pt x="2231" y="6538"/>
                  </a:cubicBezTo>
                  <a:cubicBezTo>
                    <a:pt x="2355" y="6663"/>
                    <a:pt x="2409" y="6841"/>
                    <a:pt x="2373" y="7127"/>
                  </a:cubicBezTo>
                  <a:cubicBezTo>
                    <a:pt x="2373" y="7216"/>
                    <a:pt x="2338" y="7323"/>
                    <a:pt x="2320" y="7430"/>
                  </a:cubicBezTo>
                  <a:cubicBezTo>
                    <a:pt x="2284" y="7609"/>
                    <a:pt x="2248" y="7787"/>
                    <a:pt x="2266" y="7965"/>
                  </a:cubicBezTo>
                  <a:cubicBezTo>
                    <a:pt x="2282" y="8055"/>
                    <a:pt x="2354" y="8096"/>
                    <a:pt x="2424" y="8096"/>
                  </a:cubicBezTo>
                  <a:cubicBezTo>
                    <a:pt x="2508" y="8096"/>
                    <a:pt x="2589" y="8037"/>
                    <a:pt x="2570" y="7930"/>
                  </a:cubicBezTo>
                  <a:cubicBezTo>
                    <a:pt x="2552" y="7662"/>
                    <a:pt x="2659" y="7412"/>
                    <a:pt x="2694" y="7145"/>
                  </a:cubicBezTo>
                  <a:cubicBezTo>
                    <a:pt x="2712" y="6913"/>
                    <a:pt x="2712" y="6556"/>
                    <a:pt x="2445" y="6324"/>
                  </a:cubicBezTo>
                  <a:cubicBezTo>
                    <a:pt x="2284" y="6163"/>
                    <a:pt x="2070" y="6110"/>
                    <a:pt x="1874" y="6021"/>
                  </a:cubicBezTo>
                  <a:cubicBezTo>
                    <a:pt x="1535" y="5878"/>
                    <a:pt x="1285" y="5521"/>
                    <a:pt x="1071" y="5235"/>
                  </a:cubicBezTo>
                  <a:cubicBezTo>
                    <a:pt x="928" y="5021"/>
                    <a:pt x="803" y="4807"/>
                    <a:pt x="732" y="4611"/>
                  </a:cubicBezTo>
                  <a:lnTo>
                    <a:pt x="732" y="4611"/>
                  </a:lnTo>
                  <a:cubicBezTo>
                    <a:pt x="910" y="4718"/>
                    <a:pt x="1089" y="4843"/>
                    <a:pt x="1214" y="5039"/>
                  </a:cubicBezTo>
                  <a:cubicBezTo>
                    <a:pt x="1285" y="5146"/>
                    <a:pt x="1338" y="5289"/>
                    <a:pt x="1410" y="5414"/>
                  </a:cubicBezTo>
                  <a:cubicBezTo>
                    <a:pt x="1535" y="5628"/>
                    <a:pt x="1713" y="5806"/>
                    <a:pt x="1963" y="5896"/>
                  </a:cubicBezTo>
                  <a:cubicBezTo>
                    <a:pt x="2088" y="5949"/>
                    <a:pt x="2213" y="5967"/>
                    <a:pt x="2338" y="5985"/>
                  </a:cubicBezTo>
                  <a:cubicBezTo>
                    <a:pt x="2766" y="6056"/>
                    <a:pt x="3141" y="6342"/>
                    <a:pt x="3087" y="6823"/>
                  </a:cubicBezTo>
                  <a:cubicBezTo>
                    <a:pt x="3069" y="6948"/>
                    <a:pt x="3016" y="7091"/>
                    <a:pt x="2980" y="7216"/>
                  </a:cubicBezTo>
                  <a:cubicBezTo>
                    <a:pt x="2891" y="7484"/>
                    <a:pt x="2784" y="7733"/>
                    <a:pt x="2873" y="8019"/>
                  </a:cubicBezTo>
                  <a:cubicBezTo>
                    <a:pt x="2926" y="8233"/>
                    <a:pt x="3087" y="8376"/>
                    <a:pt x="3194" y="8554"/>
                  </a:cubicBezTo>
                  <a:cubicBezTo>
                    <a:pt x="3373" y="8822"/>
                    <a:pt x="3373" y="9179"/>
                    <a:pt x="3265" y="9482"/>
                  </a:cubicBezTo>
                  <a:cubicBezTo>
                    <a:pt x="3176" y="9143"/>
                    <a:pt x="2962" y="8840"/>
                    <a:pt x="2641" y="8697"/>
                  </a:cubicBezTo>
                  <a:cubicBezTo>
                    <a:pt x="2320" y="8554"/>
                    <a:pt x="1927" y="8501"/>
                    <a:pt x="1892" y="8072"/>
                  </a:cubicBezTo>
                  <a:cubicBezTo>
                    <a:pt x="1874" y="7930"/>
                    <a:pt x="1909" y="7769"/>
                    <a:pt x="1963" y="7609"/>
                  </a:cubicBezTo>
                  <a:cubicBezTo>
                    <a:pt x="2016" y="7359"/>
                    <a:pt x="2088" y="7109"/>
                    <a:pt x="1981" y="6859"/>
                  </a:cubicBezTo>
                  <a:cubicBezTo>
                    <a:pt x="1892" y="6627"/>
                    <a:pt x="1713" y="6502"/>
                    <a:pt x="1570" y="6395"/>
                  </a:cubicBezTo>
                  <a:cubicBezTo>
                    <a:pt x="1547" y="6383"/>
                    <a:pt x="1519" y="6377"/>
                    <a:pt x="1491" y="6377"/>
                  </a:cubicBezTo>
                  <a:cubicBezTo>
                    <a:pt x="1436" y="6377"/>
                    <a:pt x="1380" y="6401"/>
                    <a:pt x="1356" y="6449"/>
                  </a:cubicBezTo>
                  <a:cubicBezTo>
                    <a:pt x="1303" y="6520"/>
                    <a:pt x="1321" y="6609"/>
                    <a:pt x="1392" y="6663"/>
                  </a:cubicBezTo>
                  <a:cubicBezTo>
                    <a:pt x="1570" y="6770"/>
                    <a:pt x="1642" y="6859"/>
                    <a:pt x="1695" y="6966"/>
                  </a:cubicBezTo>
                  <a:cubicBezTo>
                    <a:pt x="1749" y="7127"/>
                    <a:pt x="1713" y="7323"/>
                    <a:pt x="1660" y="7537"/>
                  </a:cubicBezTo>
                  <a:cubicBezTo>
                    <a:pt x="1606" y="7716"/>
                    <a:pt x="1570" y="7894"/>
                    <a:pt x="1570" y="8090"/>
                  </a:cubicBezTo>
                  <a:cubicBezTo>
                    <a:pt x="1606" y="8394"/>
                    <a:pt x="1785" y="8661"/>
                    <a:pt x="2034" y="8804"/>
                  </a:cubicBezTo>
                  <a:cubicBezTo>
                    <a:pt x="2195" y="8893"/>
                    <a:pt x="2355" y="8911"/>
                    <a:pt x="2516" y="8982"/>
                  </a:cubicBezTo>
                  <a:cubicBezTo>
                    <a:pt x="2730" y="9089"/>
                    <a:pt x="2962" y="9571"/>
                    <a:pt x="2962" y="9571"/>
                  </a:cubicBezTo>
                  <a:lnTo>
                    <a:pt x="1820" y="9571"/>
                  </a:lnTo>
                  <a:cubicBezTo>
                    <a:pt x="1463" y="9571"/>
                    <a:pt x="1160" y="9875"/>
                    <a:pt x="1160" y="10231"/>
                  </a:cubicBezTo>
                  <a:lnTo>
                    <a:pt x="1160" y="10517"/>
                  </a:lnTo>
                  <a:cubicBezTo>
                    <a:pt x="1160" y="10606"/>
                    <a:pt x="1231" y="10677"/>
                    <a:pt x="1321" y="10677"/>
                  </a:cubicBezTo>
                  <a:lnTo>
                    <a:pt x="7423" y="10677"/>
                  </a:lnTo>
                  <a:cubicBezTo>
                    <a:pt x="7512" y="10677"/>
                    <a:pt x="7583" y="10606"/>
                    <a:pt x="7583" y="10517"/>
                  </a:cubicBezTo>
                  <a:lnTo>
                    <a:pt x="7583" y="10231"/>
                  </a:lnTo>
                  <a:cubicBezTo>
                    <a:pt x="7583" y="10231"/>
                    <a:pt x="7305" y="9571"/>
                    <a:pt x="6938" y="9571"/>
                  </a:cubicBezTo>
                  <a:cubicBezTo>
                    <a:pt x="6933" y="9571"/>
                    <a:pt x="6928" y="9571"/>
                    <a:pt x="6923" y="9571"/>
                  </a:cubicBezTo>
                  <a:lnTo>
                    <a:pt x="5692" y="9571"/>
                  </a:lnTo>
                  <a:cubicBezTo>
                    <a:pt x="5835" y="9214"/>
                    <a:pt x="6102" y="8911"/>
                    <a:pt x="6424" y="8750"/>
                  </a:cubicBezTo>
                  <a:cubicBezTo>
                    <a:pt x="6620" y="8661"/>
                    <a:pt x="6852" y="8608"/>
                    <a:pt x="7048" y="8536"/>
                  </a:cubicBezTo>
                  <a:cubicBezTo>
                    <a:pt x="7583" y="8322"/>
                    <a:pt x="8065" y="7930"/>
                    <a:pt x="8368" y="7484"/>
                  </a:cubicBezTo>
                  <a:cubicBezTo>
                    <a:pt x="8725" y="6948"/>
                    <a:pt x="8832" y="6377"/>
                    <a:pt x="8672" y="5789"/>
                  </a:cubicBezTo>
                  <a:cubicBezTo>
                    <a:pt x="8565" y="5414"/>
                    <a:pt x="8404" y="5004"/>
                    <a:pt x="8476" y="4611"/>
                  </a:cubicBezTo>
                  <a:cubicBezTo>
                    <a:pt x="8529" y="4343"/>
                    <a:pt x="8618" y="4111"/>
                    <a:pt x="8618" y="3844"/>
                  </a:cubicBezTo>
                  <a:cubicBezTo>
                    <a:pt x="8600" y="3362"/>
                    <a:pt x="8476" y="2702"/>
                    <a:pt x="7976" y="2274"/>
                  </a:cubicBezTo>
                  <a:cubicBezTo>
                    <a:pt x="7943" y="2252"/>
                    <a:pt x="7903" y="2236"/>
                    <a:pt x="7865" y="2236"/>
                  </a:cubicBezTo>
                  <a:cubicBezTo>
                    <a:pt x="7841" y="2236"/>
                    <a:pt x="7818" y="2242"/>
                    <a:pt x="7797" y="2256"/>
                  </a:cubicBezTo>
                  <a:cubicBezTo>
                    <a:pt x="7744" y="2291"/>
                    <a:pt x="7708" y="2345"/>
                    <a:pt x="7708" y="2416"/>
                  </a:cubicBezTo>
                  <a:cubicBezTo>
                    <a:pt x="7780" y="2809"/>
                    <a:pt x="7797" y="3130"/>
                    <a:pt x="7619" y="3433"/>
                  </a:cubicBezTo>
                  <a:cubicBezTo>
                    <a:pt x="7494" y="3647"/>
                    <a:pt x="7298" y="3808"/>
                    <a:pt x="7102" y="3969"/>
                  </a:cubicBezTo>
                  <a:cubicBezTo>
                    <a:pt x="7030" y="4040"/>
                    <a:pt x="6941" y="4094"/>
                    <a:pt x="6870" y="4165"/>
                  </a:cubicBezTo>
                  <a:cubicBezTo>
                    <a:pt x="6495" y="4522"/>
                    <a:pt x="6317" y="4879"/>
                    <a:pt x="6352" y="5235"/>
                  </a:cubicBezTo>
                  <a:cubicBezTo>
                    <a:pt x="6352" y="5467"/>
                    <a:pt x="6459" y="5682"/>
                    <a:pt x="6566" y="5878"/>
                  </a:cubicBezTo>
                  <a:cubicBezTo>
                    <a:pt x="6673" y="6056"/>
                    <a:pt x="6763" y="6235"/>
                    <a:pt x="6763" y="6413"/>
                  </a:cubicBezTo>
                  <a:cubicBezTo>
                    <a:pt x="6763" y="6502"/>
                    <a:pt x="6763" y="6592"/>
                    <a:pt x="6727" y="6699"/>
                  </a:cubicBezTo>
                  <a:cubicBezTo>
                    <a:pt x="6691" y="6788"/>
                    <a:pt x="6727" y="6877"/>
                    <a:pt x="6816" y="6895"/>
                  </a:cubicBezTo>
                  <a:cubicBezTo>
                    <a:pt x="6835" y="6904"/>
                    <a:pt x="6854" y="6909"/>
                    <a:pt x="6874" y="6909"/>
                  </a:cubicBezTo>
                  <a:cubicBezTo>
                    <a:pt x="6930" y="6909"/>
                    <a:pt x="6986" y="6872"/>
                    <a:pt x="7012" y="6806"/>
                  </a:cubicBezTo>
                  <a:cubicBezTo>
                    <a:pt x="7066" y="6663"/>
                    <a:pt x="7084" y="6538"/>
                    <a:pt x="7084" y="6395"/>
                  </a:cubicBezTo>
                  <a:cubicBezTo>
                    <a:pt x="7066" y="6163"/>
                    <a:pt x="6959" y="5967"/>
                    <a:pt x="6870" y="5753"/>
                  </a:cubicBezTo>
                  <a:cubicBezTo>
                    <a:pt x="6798" y="5592"/>
                    <a:pt x="6673" y="5378"/>
                    <a:pt x="6656" y="5200"/>
                  </a:cubicBezTo>
                  <a:cubicBezTo>
                    <a:pt x="6638" y="4879"/>
                    <a:pt x="6888" y="4593"/>
                    <a:pt x="7084" y="4397"/>
                  </a:cubicBezTo>
                  <a:cubicBezTo>
                    <a:pt x="7369" y="4147"/>
                    <a:pt x="7673" y="3933"/>
                    <a:pt x="7887" y="3612"/>
                  </a:cubicBezTo>
                  <a:cubicBezTo>
                    <a:pt x="7905" y="3576"/>
                    <a:pt x="7922" y="3540"/>
                    <a:pt x="7940" y="3505"/>
                  </a:cubicBezTo>
                  <a:lnTo>
                    <a:pt x="7940" y="3505"/>
                  </a:lnTo>
                  <a:cubicBezTo>
                    <a:pt x="7905" y="3862"/>
                    <a:pt x="7690" y="4147"/>
                    <a:pt x="7494" y="4433"/>
                  </a:cubicBezTo>
                  <a:cubicBezTo>
                    <a:pt x="7316" y="4718"/>
                    <a:pt x="7102" y="5093"/>
                    <a:pt x="7155" y="5485"/>
                  </a:cubicBezTo>
                  <a:cubicBezTo>
                    <a:pt x="7173" y="5699"/>
                    <a:pt x="7280" y="5896"/>
                    <a:pt x="7369" y="6074"/>
                  </a:cubicBezTo>
                  <a:cubicBezTo>
                    <a:pt x="7476" y="6235"/>
                    <a:pt x="7548" y="6395"/>
                    <a:pt x="7548" y="6592"/>
                  </a:cubicBezTo>
                  <a:cubicBezTo>
                    <a:pt x="7548" y="6788"/>
                    <a:pt x="7441" y="6966"/>
                    <a:pt x="7316" y="7109"/>
                  </a:cubicBezTo>
                  <a:cubicBezTo>
                    <a:pt x="7155" y="7287"/>
                    <a:pt x="6995" y="7430"/>
                    <a:pt x="6816" y="7573"/>
                  </a:cubicBezTo>
                  <a:cubicBezTo>
                    <a:pt x="6745" y="7626"/>
                    <a:pt x="6745" y="7716"/>
                    <a:pt x="6798" y="7787"/>
                  </a:cubicBezTo>
                  <a:cubicBezTo>
                    <a:pt x="6834" y="7823"/>
                    <a:pt x="6870" y="7840"/>
                    <a:pt x="6923" y="7840"/>
                  </a:cubicBezTo>
                  <a:cubicBezTo>
                    <a:pt x="6959" y="7840"/>
                    <a:pt x="6977" y="7840"/>
                    <a:pt x="7012" y="7823"/>
                  </a:cubicBezTo>
                  <a:cubicBezTo>
                    <a:pt x="7191" y="7662"/>
                    <a:pt x="7369" y="7501"/>
                    <a:pt x="7530" y="7323"/>
                  </a:cubicBezTo>
                  <a:cubicBezTo>
                    <a:pt x="7887" y="6966"/>
                    <a:pt x="7958" y="6520"/>
                    <a:pt x="7744" y="6092"/>
                  </a:cubicBezTo>
                  <a:cubicBezTo>
                    <a:pt x="7655" y="5896"/>
                    <a:pt x="7494" y="5682"/>
                    <a:pt x="7458" y="5450"/>
                  </a:cubicBezTo>
                  <a:cubicBezTo>
                    <a:pt x="7423" y="5093"/>
                    <a:pt x="7637" y="4772"/>
                    <a:pt x="7833" y="4504"/>
                  </a:cubicBezTo>
                  <a:cubicBezTo>
                    <a:pt x="8012" y="4236"/>
                    <a:pt x="8190" y="3951"/>
                    <a:pt x="8244" y="3594"/>
                  </a:cubicBezTo>
                  <a:cubicBezTo>
                    <a:pt x="8244" y="3540"/>
                    <a:pt x="8244" y="3469"/>
                    <a:pt x="8261" y="3416"/>
                  </a:cubicBezTo>
                  <a:cubicBezTo>
                    <a:pt x="8279" y="3576"/>
                    <a:pt x="8297" y="3719"/>
                    <a:pt x="8297" y="3862"/>
                  </a:cubicBezTo>
                  <a:cubicBezTo>
                    <a:pt x="8315" y="4004"/>
                    <a:pt x="8261" y="4165"/>
                    <a:pt x="8226" y="4325"/>
                  </a:cubicBezTo>
                  <a:cubicBezTo>
                    <a:pt x="8172" y="4540"/>
                    <a:pt x="8136" y="4754"/>
                    <a:pt x="8154" y="4968"/>
                  </a:cubicBezTo>
                  <a:cubicBezTo>
                    <a:pt x="8172" y="5093"/>
                    <a:pt x="8190" y="5218"/>
                    <a:pt x="8226" y="5325"/>
                  </a:cubicBezTo>
                  <a:cubicBezTo>
                    <a:pt x="8261" y="5521"/>
                    <a:pt x="8315" y="5699"/>
                    <a:pt x="8368" y="5878"/>
                  </a:cubicBezTo>
                  <a:cubicBezTo>
                    <a:pt x="8529" y="6484"/>
                    <a:pt x="8315" y="6984"/>
                    <a:pt x="8119" y="7305"/>
                  </a:cubicBezTo>
                  <a:cubicBezTo>
                    <a:pt x="7851" y="7716"/>
                    <a:pt x="7405" y="8055"/>
                    <a:pt x="6941" y="8251"/>
                  </a:cubicBezTo>
                  <a:cubicBezTo>
                    <a:pt x="6727" y="8322"/>
                    <a:pt x="6495" y="8376"/>
                    <a:pt x="6299" y="8483"/>
                  </a:cubicBezTo>
                  <a:cubicBezTo>
                    <a:pt x="5906" y="8661"/>
                    <a:pt x="5603" y="8982"/>
                    <a:pt x="5424" y="9375"/>
                  </a:cubicBezTo>
                  <a:cubicBezTo>
                    <a:pt x="5460" y="8768"/>
                    <a:pt x="5888" y="8287"/>
                    <a:pt x="6281" y="7840"/>
                  </a:cubicBezTo>
                  <a:cubicBezTo>
                    <a:pt x="6388" y="7716"/>
                    <a:pt x="6495" y="7591"/>
                    <a:pt x="6602" y="7466"/>
                  </a:cubicBezTo>
                  <a:cubicBezTo>
                    <a:pt x="6656" y="7394"/>
                    <a:pt x="6638" y="7305"/>
                    <a:pt x="6584" y="7252"/>
                  </a:cubicBezTo>
                  <a:cubicBezTo>
                    <a:pt x="6551" y="7227"/>
                    <a:pt x="6510" y="7214"/>
                    <a:pt x="6471" y="7214"/>
                  </a:cubicBezTo>
                  <a:cubicBezTo>
                    <a:pt x="6425" y="7214"/>
                    <a:pt x="6381" y="7231"/>
                    <a:pt x="6352" y="7270"/>
                  </a:cubicBezTo>
                  <a:cubicBezTo>
                    <a:pt x="6263" y="7394"/>
                    <a:pt x="6156" y="7519"/>
                    <a:pt x="6049" y="7626"/>
                  </a:cubicBezTo>
                  <a:cubicBezTo>
                    <a:pt x="5835" y="7858"/>
                    <a:pt x="5621" y="8108"/>
                    <a:pt x="5460" y="8376"/>
                  </a:cubicBezTo>
                  <a:cubicBezTo>
                    <a:pt x="5282" y="8643"/>
                    <a:pt x="5175" y="8929"/>
                    <a:pt x="5121" y="9232"/>
                  </a:cubicBezTo>
                  <a:cubicBezTo>
                    <a:pt x="5103" y="9339"/>
                    <a:pt x="5103" y="9553"/>
                    <a:pt x="5103" y="9553"/>
                  </a:cubicBezTo>
                  <a:lnTo>
                    <a:pt x="4853" y="9553"/>
                  </a:lnTo>
                  <a:cubicBezTo>
                    <a:pt x="4853" y="9553"/>
                    <a:pt x="4961" y="8429"/>
                    <a:pt x="5210" y="8055"/>
                  </a:cubicBezTo>
                  <a:cubicBezTo>
                    <a:pt x="5567" y="7555"/>
                    <a:pt x="5942" y="7020"/>
                    <a:pt x="5924" y="6377"/>
                  </a:cubicBezTo>
                  <a:cubicBezTo>
                    <a:pt x="5924" y="6092"/>
                    <a:pt x="5799" y="5806"/>
                    <a:pt x="5692" y="5557"/>
                  </a:cubicBezTo>
                  <a:cubicBezTo>
                    <a:pt x="5549" y="5218"/>
                    <a:pt x="5407" y="4896"/>
                    <a:pt x="5514" y="4575"/>
                  </a:cubicBezTo>
                  <a:cubicBezTo>
                    <a:pt x="5639" y="4236"/>
                    <a:pt x="5924" y="3969"/>
                    <a:pt x="5995" y="3594"/>
                  </a:cubicBezTo>
                  <a:cubicBezTo>
                    <a:pt x="6049" y="3148"/>
                    <a:pt x="5942" y="2702"/>
                    <a:pt x="5656" y="2363"/>
                  </a:cubicBezTo>
                  <a:cubicBezTo>
                    <a:pt x="5371" y="2024"/>
                    <a:pt x="5282" y="1649"/>
                    <a:pt x="5353" y="1078"/>
                  </a:cubicBezTo>
                  <a:cubicBezTo>
                    <a:pt x="5389" y="935"/>
                    <a:pt x="5424" y="793"/>
                    <a:pt x="5496" y="632"/>
                  </a:cubicBezTo>
                  <a:cubicBezTo>
                    <a:pt x="5514" y="596"/>
                    <a:pt x="5656" y="329"/>
                    <a:pt x="5710" y="240"/>
                  </a:cubicBezTo>
                  <a:cubicBezTo>
                    <a:pt x="5746" y="186"/>
                    <a:pt x="5746" y="115"/>
                    <a:pt x="5710" y="61"/>
                  </a:cubicBezTo>
                  <a:cubicBezTo>
                    <a:pt x="5683" y="21"/>
                    <a:pt x="5636" y="1"/>
                    <a:pt x="5592"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32"/>
          <p:cNvGrpSpPr/>
          <p:nvPr/>
        </p:nvGrpSpPr>
        <p:grpSpPr>
          <a:xfrm rot="372736">
            <a:off x="2433645" y="1577388"/>
            <a:ext cx="576810" cy="750315"/>
            <a:chOff x="2750946" y="-1423027"/>
            <a:chExt cx="241462" cy="314107"/>
          </a:xfrm>
        </p:grpSpPr>
        <p:sp>
          <p:nvSpPr>
            <p:cNvPr id="3095" name="Google Shape;3095;p32"/>
            <p:cNvSpPr/>
            <p:nvPr/>
          </p:nvSpPr>
          <p:spPr>
            <a:xfrm>
              <a:off x="2754631" y="-1418811"/>
              <a:ext cx="232528" cy="305144"/>
            </a:xfrm>
            <a:custGeom>
              <a:avLst/>
              <a:gdLst/>
              <a:ahLst/>
              <a:cxnLst/>
              <a:rect l="l" t="t" r="r" b="b"/>
              <a:pathLst>
                <a:path w="7887" h="10350" extrusionOk="0">
                  <a:moveTo>
                    <a:pt x="3943" y="768"/>
                  </a:moveTo>
                  <a:cubicBezTo>
                    <a:pt x="4229" y="768"/>
                    <a:pt x="4461" y="1000"/>
                    <a:pt x="4461" y="1285"/>
                  </a:cubicBezTo>
                  <a:cubicBezTo>
                    <a:pt x="4461" y="1570"/>
                    <a:pt x="4229" y="1802"/>
                    <a:pt x="3943" y="1802"/>
                  </a:cubicBezTo>
                  <a:cubicBezTo>
                    <a:pt x="3658" y="1802"/>
                    <a:pt x="3426" y="1570"/>
                    <a:pt x="3426" y="1285"/>
                  </a:cubicBezTo>
                  <a:cubicBezTo>
                    <a:pt x="3426" y="1000"/>
                    <a:pt x="3658" y="768"/>
                    <a:pt x="3943" y="768"/>
                  </a:cubicBezTo>
                  <a:close/>
                  <a:moveTo>
                    <a:pt x="3943" y="0"/>
                  </a:moveTo>
                  <a:cubicBezTo>
                    <a:pt x="3230" y="0"/>
                    <a:pt x="2659" y="571"/>
                    <a:pt x="2659" y="1285"/>
                  </a:cubicBezTo>
                  <a:cubicBezTo>
                    <a:pt x="2659" y="1856"/>
                    <a:pt x="3551" y="2516"/>
                    <a:pt x="3551" y="2516"/>
                  </a:cubicBezTo>
                  <a:lnTo>
                    <a:pt x="3551" y="3337"/>
                  </a:lnTo>
                  <a:lnTo>
                    <a:pt x="2552" y="3337"/>
                  </a:lnTo>
                  <a:cubicBezTo>
                    <a:pt x="2337" y="3337"/>
                    <a:pt x="2159" y="3515"/>
                    <a:pt x="2159" y="3729"/>
                  </a:cubicBezTo>
                  <a:cubicBezTo>
                    <a:pt x="2159" y="3944"/>
                    <a:pt x="2337" y="4104"/>
                    <a:pt x="2552" y="4104"/>
                  </a:cubicBezTo>
                  <a:lnTo>
                    <a:pt x="3551" y="4104"/>
                  </a:lnTo>
                  <a:lnTo>
                    <a:pt x="3551" y="8565"/>
                  </a:lnTo>
                  <a:cubicBezTo>
                    <a:pt x="2676" y="8440"/>
                    <a:pt x="1909" y="7887"/>
                    <a:pt x="1499" y="7102"/>
                  </a:cubicBezTo>
                  <a:lnTo>
                    <a:pt x="1499" y="7102"/>
                  </a:lnTo>
                  <a:lnTo>
                    <a:pt x="1659" y="7173"/>
                  </a:lnTo>
                  <a:cubicBezTo>
                    <a:pt x="1711" y="7197"/>
                    <a:pt x="1764" y="7208"/>
                    <a:pt x="1816" y="7208"/>
                  </a:cubicBezTo>
                  <a:cubicBezTo>
                    <a:pt x="1960" y="7208"/>
                    <a:pt x="2093" y="7121"/>
                    <a:pt x="2159" y="6977"/>
                  </a:cubicBezTo>
                  <a:cubicBezTo>
                    <a:pt x="2248" y="6781"/>
                    <a:pt x="2159" y="6549"/>
                    <a:pt x="1963" y="6459"/>
                  </a:cubicBezTo>
                  <a:lnTo>
                    <a:pt x="821" y="5960"/>
                  </a:lnTo>
                  <a:cubicBezTo>
                    <a:pt x="773" y="5944"/>
                    <a:pt x="721" y="5935"/>
                    <a:pt x="669" y="5935"/>
                  </a:cubicBezTo>
                  <a:cubicBezTo>
                    <a:pt x="605" y="5935"/>
                    <a:pt x="541" y="5948"/>
                    <a:pt x="482" y="5978"/>
                  </a:cubicBezTo>
                  <a:cubicBezTo>
                    <a:pt x="375" y="6031"/>
                    <a:pt x="303" y="6138"/>
                    <a:pt x="286" y="6245"/>
                  </a:cubicBezTo>
                  <a:lnTo>
                    <a:pt x="54" y="7530"/>
                  </a:lnTo>
                  <a:cubicBezTo>
                    <a:pt x="0" y="7744"/>
                    <a:pt x="143" y="7940"/>
                    <a:pt x="357" y="7994"/>
                  </a:cubicBezTo>
                  <a:lnTo>
                    <a:pt x="428" y="7994"/>
                  </a:lnTo>
                  <a:cubicBezTo>
                    <a:pt x="607" y="7994"/>
                    <a:pt x="767" y="7869"/>
                    <a:pt x="803" y="7673"/>
                  </a:cubicBezTo>
                  <a:lnTo>
                    <a:pt x="839" y="7512"/>
                  </a:lnTo>
                  <a:cubicBezTo>
                    <a:pt x="1392" y="8529"/>
                    <a:pt x="3569" y="9350"/>
                    <a:pt x="3569" y="9350"/>
                  </a:cubicBezTo>
                  <a:lnTo>
                    <a:pt x="3569" y="9974"/>
                  </a:lnTo>
                  <a:cubicBezTo>
                    <a:pt x="3569" y="10171"/>
                    <a:pt x="3729" y="10349"/>
                    <a:pt x="3943" y="10349"/>
                  </a:cubicBezTo>
                  <a:cubicBezTo>
                    <a:pt x="4157" y="10349"/>
                    <a:pt x="4318" y="10188"/>
                    <a:pt x="4318" y="9974"/>
                  </a:cubicBezTo>
                  <a:lnTo>
                    <a:pt x="4318" y="9350"/>
                  </a:lnTo>
                  <a:cubicBezTo>
                    <a:pt x="4318" y="9350"/>
                    <a:pt x="6513" y="8529"/>
                    <a:pt x="7048" y="7512"/>
                  </a:cubicBezTo>
                  <a:lnTo>
                    <a:pt x="7084" y="7673"/>
                  </a:lnTo>
                  <a:cubicBezTo>
                    <a:pt x="7119" y="7869"/>
                    <a:pt x="7280" y="7994"/>
                    <a:pt x="7458" y="7994"/>
                  </a:cubicBezTo>
                  <a:lnTo>
                    <a:pt x="7530" y="7994"/>
                  </a:lnTo>
                  <a:cubicBezTo>
                    <a:pt x="7744" y="7940"/>
                    <a:pt x="7886" y="7744"/>
                    <a:pt x="7851" y="7530"/>
                  </a:cubicBezTo>
                  <a:lnTo>
                    <a:pt x="7601" y="6245"/>
                  </a:lnTo>
                  <a:cubicBezTo>
                    <a:pt x="7583" y="6138"/>
                    <a:pt x="7512" y="6031"/>
                    <a:pt x="7405" y="5978"/>
                  </a:cubicBezTo>
                  <a:cubicBezTo>
                    <a:pt x="7346" y="5948"/>
                    <a:pt x="7281" y="5935"/>
                    <a:pt x="7218" y="5935"/>
                  </a:cubicBezTo>
                  <a:cubicBezTo>
                    <a:pt x="7166" y="5935"/>
                    <a:pt x="7114" y="5944"/>
                    <a:pt x="7066" y="5960"/>
                  </a:cubicBezTo>
                  <a:lnTo>
                    <a:pt x="5924" y="6459"/>
                  </a:lnTo>
                  <a:cubicBezTo>
                    <a:pt x="5728" y="6549"/>
                    <a:pt x="5638" y="6781"/>
                    <a:pt x="5728" y="6977"/>
                  </a:cubicBezTo>
                  <a:cubicBezTo>
                    <a:pt x="5793" y="7121"/>
                    <a:pt x="5936" y="7208"/>
                    <a:pt x="6085" y="7208"/>
                  </a:cubicBezTo>
                  <a:cubicBezTo>
                    <a:pt x="6139" y="7208"/>
                    <a:pt x="6193" y="7197"/>
                    <a:pt x="6245" y="7173"/>
                  </a:cubicBezTo>
                  <a:lnTo>
                    <a:pt x="6388" y="7102"/>
                  </a:lnTo>
                  <a:lnTo>
                    <a:pt x="6388" y="7102"/>
                  </a:lnTo>
                  <a:cubicBezTo>
                    <a:pt x="5977" y="7887"/>
                    <a:pt x="4354" y="8565"/>
                    <a:pt x="4354" y="8565"/>
                  </a:cubicBezTo>
                  <a:lnTo>
                    <a:pt x="4354" y="4104"/>
                  </a:lnTo>
                  <a:lnTo>
                    <a:pt x="5353" y="4104"/>
                  </a:lnTo>
                  <a:cubicBezTo>
                    <a:pt x="5567" y="4104"/>
                    <a:pt x="5728" y="3944"/>
                    <a:pt x="5728" y="3729"/>
                  </a:cubicBezTo>
                  <a:cubicBezTo>
                    <a:pt x="5728" y="3515"/>
                    <a:pt x="5567" y="3337"/>
                    <a:pt x="5353" y="3337"/>
                  </a:cubicBezTo>
                  <a:lnTo>
                    <a:pt x="4354" y="3337"/>
                  </a:lnTo>
                  <a:lnTo>
                    <a:pt x="4354" y="2516"/>
                  </a:lnTo>
                  <a:cubicBezTo>
                    <a:pt x="4853" y="2356"/>
                    <a:pt x="5228" y="1856"/>
                    <a:pt x="5228" y="1285"/>
                  </a:cubicBezTo>
                  <a:cubicBezTo>
                    <a:pt x="5228" y="571"/>
                    <a:pt x="4657" y="0"/>
                    <a:pt x="3943" y="0"/>
                  </a:cubicBezTo>
                  <a:close/>
                </a:path>
              </a:pathLst>
            </a:custGeom>
            <a:solidFill>
              <a:srgbClr val="A79B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2"/>
            <p:cNvSpPr/>
            <p:nvPr/>
          </p:nvSpPr>
          <p:spPr>
            <a:xfrm>
              <a:off x="2768282" y="-1418811"/>
              <a:ext cx="218878" cy="305851"/>
            </a:xfrm>
            <a:custGeom>
              <a:avLst/>
              <a:gdLst/>
              <a:ahLst/>
              <a:cxnLst/>
              <a:rect l="l" t="t" r="r" b="b"/>
              <a:pathLst>
                <a:path w="7424" h="10374" extrusionOk="0">
                  <a:moveTo>
                    <a:pt x="3462" y="0"/>
                  </a:moveTo>
                  <a:cubicBezTo>
                    <a:pt x="3409" y="0"/>
                    <a:pt x="3338" y="0"/>
                    <a:pt x="3266" y="18"/>
                  </a:cubicBezTo>
                  <a:cubicBezTo>
                    <a:pt x="3891" y="107"/>
                    <a:pt x="4372" y="643"/>
                    <a:pt x="4372" y="1285"/>
                  </a:cubicBezTo>
                  <a:cubicBezTo>
                    <a:pt x="4372" y="1838"/>
                    <a:pt x="4016" y="2124"/>
                    <a:pt x="3516" y="2284"/>
                  </a:cubicBezTo>
                  <a:cubicBezTo>
                    <a:pt x="3480" y="2302"/>
                    <a:pt x="3462" y="2320"/>
                    <a:pt x="3462" y="2338"/>
                  </a:cubicBezTo>
                  <a:lnTo>
                    <a:pt x="3462" y="3248"/>
                  </a:lnTo>
                  <a:cubicBezTo>
                    <a:pt x="3462" y="3283"/>
                    <a:pt x="3498" y="3337"/>
                    <a:pt x="3552" y="3337"/>
                  </a:cubicBezTo>
                  <a:lnTo>
                    <a:pt x="3855" y="3337"/>
                  </a:lnTo>
                  <a:lnTo>
                    <a:pt x="3855" y="2516"/>
                  </a:lnTo>
                  <a:cubicBezTo>
                    <a:pt x="4390" y="2356"/>
                    <a:pt x="4765" y="1856"/>
                    <a:pt x="4765" y="1285"/>
                  </a:cubicBezTo>
                  <a:cubicBezTo>
                    <a:pt x="4765" y="571"/>
                    <a:pt x="4194" y="0"/>
                    <a:pt x="3462" y="0"/>
                  </a:cubicBezTo>
                  <a:close/>
                  <a:moveTo>
                    <a:pt x="4497" y="3337"/>
                  </a:moveTo>
                  <a:cubicBezTo>
                    <a:pt x="4711" y="3337"/>
                    <a:pt x="4872" y="3497"/>
                    <a:pt x="4872" y="3712"/>
                  </a:cubicBezTo>
                  <a:cubicBezTo>
                    <a:pt x="4872" y="3926"/>
                    <a:pt x="4711" y="4104"/>
                    <a:pt x="4497" y="4104"/>
                  </a:cubicBezTo>
                  <a:lnTo>
                    <a:pt x="4890" y="4104"/>
                  </a:lnTo>
                  <a:cubicBezTo>
                    <a:pt x="5086" y="4104"/>
                    <a:pt x="5265" y="3926"/>
                    <a:pt x="5265" y="3712"/>
                  </a:cubicBezTo>
                  <a:cubicBezTo>
                    <a:pt x="5265" y="3497"/>
                    <a:pt x="5086" y="3337"/>
                    <a:pt x="4890" y="3337"/>
                  </a:cubicBezTo>
                  <a:close/>
                  <a:moveTo>
                    <a:pt x="206" y="5935"/>
                  </a:moveTo>
                  <a:cubicBezTo>
                    <a:pt x="142" y="5935"/>
                    <a:pt x="78" y="5948"/>
                    <a:pt x="19" y="5978"/>
                  </a:cubicBezTo>
                  <a:lnTo>
                    <a:pt x="1" y="5995"/>
                  </a:lnTo>
                  <a:lnTo>
                    <a:pt x="1107" y="6459"/>
                  </a:lnTo>
                  <a:cubicBezTo>
                    <a:pt x="1303" y="6549"/>
                    <a:pt x="1393" y="6781"/>
                    <a:pt x="1303" y="6977"/>
                  </a:cubicBezTo>
                  <a:cubicBezTo>
                    <a:pt x="1268" y="7048"/>
                    <a:pt x="1214" y="7120"/>
                    <a:pt x="1143" y="7155"/>
                  </a:cubicBezTo>
                  <a:lnTo>
                    <a:pt x="1196" y="7173"/>
                  </a:lnTo>
                  <a:cubicBezTo>
                    <a:pt x="1248" y="7197"/>
                    <a:pt x="1301" y="7208"/>
                    <a:pt x="1353" y="7208"/>
                  </a:cubicBezTo>
                  <a:cubicBezTo>
                    <a:pt x="1497" y="7208"/>
                    <a:pt x="1630" y="7121"/>
                    <a:pt x="1696" y="6977"/>
                  </a:cubicBezTo>
                  <a:cubicBezTo>
                    <a:pt x="1785" y="6781"/>
                    <a:pt x="1696" y="6549"/>
                    <a:pt x="1500" y="6459"/>
                  </a:cubicBezTo>
                  <a:lnTo>
                    <a:pt x="358" y="5960"/>
                  </a:lnTo>
                  <a:cubicBezTo>
                    <a:pt x="310" y="5944"/>
                    <a:pt x="258" y="5935"/>
                    <a:pt x="206" y="5935"/>
                  </a:cubicBezTo>
                  <a:close/>
                  <a:moveTo>
                    <a:pt x="6755" y="5935"/>
                  </a:moveTo>
                  <a:cubicBezTo>
                    <a:pt x="6703" y="5935"/>
                    <a:pt x="6651" y="5944"/>
                    <a:pt x="6603" y="5960"/>
                  </a:cubicBezTo>
                  <a:lnTo>
                    <a:pt x="6567" y="5995"/>
                  </a:lnTo>
                  <a:cubicBezTo>
                    <a:pt x="6656" y="6049"/>
                    <a:pt x="6728" y="6138"/>
                    <a:pt x="6745" y="6245"/>
                  </a:cubicBezTo>
                  <a:lnTo>
                    <a:pt x="6995" y="7530"/>
                  </a:lnTo>
                  <a:cubicBezTo>
                    <a:pt x="7013" y="7690"/>
                    <a:pt x="6942" y="7851"/>
                    <a:pt x="6799" y="7940"/>
                  </a:cubicBezTo>
                  <a:cubicBezTo>
                    <a:pt x="6870" y="7976"/>
                    <a:pt x="6924" y="7994"/>
                    <a:pt x="6995" y="7994"/>
                  </a:cubicBezTo>
                  <a:lnTo>
                    <a:pt x="7067" y="7994"/>
                  </a:lnTo>
                  <a:cubicBezTo>
                    <a:pt x="7281" y="7940"/>
                    <a:pt x="7423" y="7744"/>
                    <a:pt x="7388" y="7530"/>
                  </a:cubicBezTo>
                  <a:lnTo>
                    <a:pt x="7138" y="6245"/>
                  </a:lnTo>
                  <a:cubicBezTo>
                    <a:pt x="7120" y="6138"/>
                    <a:pt x="7049" y="6031"/>
                    <a:pt x="6942" y="5978"/>
                  </a:cubicBezTo>
                  <a:cubicBezTo>
                    <a:pt x="6883" y="5948"/>
                    <a:pt x="6818" y="5935"/>
                    <a:pt x="6755" y="5935"/>
                  </a:cubicBezTo>
                  <a:close/>
                  <a:moveTo>
                    <a:pt x="3534" y="4104"/>
                  </a:moveTo>
                  <a:cubicBezTo>
                    <a:pt x="3498" y="4104"/>
                    <a:pt x="3462" y="4122"/>
                    <a:pt x="3462" y="4158"/>
                  </a:cubicBezTo>
                  <a:lnTo>
                    <a:pt x="3462" y="8493"/>
                  </a:lnTo>
                  <a:cubicBezTo>
                    <a:pt x="3462" y="8529"/>
                    <a:pt x="3498" y="8547"/>
                    <a:pt x="3534" y="8547"/>
                  </a:cubicBezTo>
                  <a:cubicBezTo>
                    <a:pt x="3641" y="8529"/>
                    <a:pt x="3748" y="8511"/>
                    <a:pt x="3855" y="8476"/>
                  </a:cubicBezTo>
                  <a:lnTo>
                    <a:pt x="3855" y="4104"/>
                  </a:lnTo>
                  <a:close/>
                  <a:moveTo>
                    <a:pt x="6168" y="7618"/>
                  </a:moveTo>
                  <a:cubicBezTo>
                    <a:pt x="6151" y="7618"/>
                    <a:pt x="6134" y="7624"/>
                    <a:pt x="6121" y="7637"/>
                  </a:cubicBezTo>
                  <a:cubicBezTo>
                    <a:pt x="5568" y="8547"/>
                    <a:pt x="4604" y="9011"/>
                    <a:pt x="3516" y="9154"/>
                  </a:cubicBezTo>
                  <a:cubicBezTo>
                    <a:pt x="3480" y="9154"/>
                    <a:pt x="3462" y="9171"/>
                    <a:pt x="3462" y="9207"/>
                  </a:cubicBezTo>
                  <a:lnTo>
                    <a:pt x="3462" y="9974"/>
                  </a:lnTo>
                  <a:cubicBezTo>
                    <a:pt x="3462" y="10117"/>
                    <a:pt x="3391" y="10242"/>
                    <a:pt x="3266" y="10313"/>
                  </a:cubicBezTo>
                  <a:cubicBezTo>
                    <a:pt x="3333" y="10354"/>
                    <a:pt x="3400" y="10374"/>
                    <a:pt x="3474" y="10374"/>
                  </a:cubicBezTo>
                  <a:cubicBezTo>
                    <a:pt x="3499" y="10374"/>
                    <a:pt x="3525" y="10371"/>
                    <a:pt x="3552" y="10367"/>
                  </a:cubicBezTo>
                  <a:cubicBezTo>
                    <a:pt x="3730" y="10331"/>
                    <a:pt x="3855" y="10153"/>
                    <a:pt x="3855" y="9974"/>
                  </a:cubicBezTo>
                  <a:lnTo>
                    <a:pt x="3855" y="9350"/>
                  </a:lnTo>
                  <a:cubicBezTo>
                    <a:pt x="4872" y="9243"/>
                    <a:pt x="5782" y="8690"/>
                    <a:pt x="6371" y="7887"/>
                  </a:cubicBezTo>
                  <a:cubicBezTo>
                    <a:pt x="6299" y="7833"/>
                    <a:pt x="6246" y="7762"/>
                    <a:pt x="6246" y="7673"/>
                  </a:cubicBezTo>
                  <a:cubicBezTo>
                    <a:pt x="6234" y="7638"/>
                    <a:pt x="6201" y="7618"/>
                    <a:pt x="6168" y="7618"/>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2"/>
            <p:cNvSpPr/>
            <p:nvPr/>
          </p:nvSpPr>
          <p:spPr>
            <a:xfrm>
              <a:off x="2750946" y="-1423027"/>
              <a:ext cx="149417" cy="265166"/>
            </a:xfrm>
            <a:custGeom>
              <a:avLst/>
              <a:gdLst/>
              <a:ahLst/>
              <a:cxnLst/>
              <a:rect l="l" t="t" r="r" b="b"/>
              <a:pathLst>
                <a:path w="5068" h="8994" extrusionOk="0">
                  <a:moveTo>
                    <a:pt x="4086" y="1"/>
                  </a:moveTo>
                  <a:cubicBezTo>
                    <a:pt x="3283" y="1"/>
                    <a:pt x="2641" y="661"/>
                    <a:pt x="2641" y="1446"/>
                  </a:cubicBezTo>
                  <a:cubicBezTo>
                    <a:pt x="2641" y="2035"/>
                    <a:pt x="2998" y="2552"/>
                    <a:pt x="3533" y="2784"/>
                  </a:cubicBezTo>
                  <a:lnTo>
                    <a:pt x="3533" y="3319"/>
                  </a:lnTo>
                  <a:lnTo>
                    <a:pt x="2694" y="3319"/>
                  </a:lnTo>
                  <a:cubicBezTo>
                    <a:pt x="2391" y="3319"/>
                    <a:pt x="2141" y="3551"/>
                    <a:pt x="2141" y="3855"/>
                  </a:cubicBezTo>
                  <a:cubicBezTo>
                    <a:pt x="2123" y="4158"/>
                    <a:pt x="2373" y="4408"/>
                    <a:pt x="2677" y="4408"/>
                  </a:cubicBezTo>
                  <a:lnTo>
                    <a:pt x="3533" y="4408"/>
                  </a:lnTo>
                  <a:lnTo>
                    <a:pt x="3533" y="8512"/>
                  </a:lnTo>
                  <a:cubicBezTo>
                    <a:pt x="2908" y="8369"/>
                    <a:pt x="2355" y="8012"/>
                    <a:pt x="1981" y="7494"/>
                  </a:cubicBezTo>
                  <a:cubicBezTo>
                    <a:pt x="2034" y="7494"/>
                    <a:pt x="2088" y="7477"/>
                    <a:pt x="2141" y="7459"/>
                  </a:cubicBezTo>
                  <a:cubicBezTo>
                    <a:pt x="2409" y="7352"/>
                    <a:pt x="2552" y="7031"/>
                    <a:pt x="2445" y="6763"/>
                  </a:cubicBezTo>
                  <a:cubicBezTo>
                    <a:pt x="2391" y="6620"/>
                    <a:pt x="2284" y="6513"/>
                    <a:pt x="2159" y="6460"/>
                  </a:cubicBezTo>
                  <a:lnTo>
                    <a:pt x="1017" y="5960"/>
                  </a:lnTo>
                  <a:cubicBezTo>
                    <a:pt x="951" y="5934"/>
                    <a:pt x="882" y="5922"/>
                    <a:pt x="815" y="5922"/>
                  </a:cubicBezTo>
                  <a:cubicBezTo>
                    <a:pt x="555" y="5922"/>
                    <a:pt x="310" y="6101"/>
                    <a:pt x="268" y="6370"/>
                  </a:cubicBezTo>
                  <a:cubicBezTo>
                    <a:pt x="268" y="6370"/>
                    <a:pt x="18" y="7637"/>
                    <a:pt x="18" y="7637"/>
                  </a:cubicBezTo>
                  <a:cubicBezTo>
                    <a:pt x="0" y="7780"/>
                    <a:pt x="36" y="7923"/>
                    <a:pt x="107" y="8048"/>
                  </a:cubicBezTo>
                  <a:cubicBezTo>
                    <a:pt x="214" y="8190"/>
                    <a:pt x="375" y="8280"/>
                    <a:pt x="553" y="8280"/>
                  </a:cubicBezTo>
                  <a:cubicBezTo>
                    <a:pt x="750" y="8280"/>
                    <a:pt x="928" y="8172"/>
                    <a:pt x="1017" y="8030"/>
                  </a:cubicBezTo>
                  <a:cubicBezTo>
                    <a:pt x="1267" y="8387"/>
                    <a:pt x="1570" y="8708"/>
                    <a:pt x="1927" y="8958"/>
                  </a:cubicBezTo>
                  <a:cubicBezTo>
                    <a:pt x="1963" y="8975"/>
                    <a:pt x="1999" y="8993"/>
                    <a:pt x="2016" y="8993"/>
                  </a:cubicBezTo>
                  <a:cubicBezTo>
                    <a:pt x="2070" y="8993"/>
                    <a:pt x="2123" y="8975"/>
                    <a:pt x="2159" y="8922"/>
                  </a:cubicBezTo>
                  <a:cubicBezTo>
                    <a:pt x="2195" y="8868"/>
                    <a:pt x="2177" y="8779"/>
                    <a:pt x="2123" y="8726"/>
                  </a:cubicBezTo>
                  <a:lnTo>
                    <a:pt x="2106" y="8708"/>
                  </a:lnTo>
                  <a:cubicBezTo>
                    <a:pt x="1695" y="8404"/>
                    <a:pt x="1356" y="8030"/>
                    <a:pt x="1106" y="7584"/>
                  </a:cubicBezTo>
                  <a:cubicBezTo>
                    <a:pt x="1077" y="7525"/>
                    <a:pt x="1035" y="7490"/>
                    <a:pt x="981" y="7490"/>
                  </a:cubicBezTo>
                  <a:cubicBezTo>
                    <a:pt x="970" y="7490"/>
                    <a:pt x="958" y="7491"/>
                    <a:pt x="946" y="7494"/>
                  </a:cubicBezTo>
                  <a:cubicBezTo>
                    <a:pt x="874" y="7512"/>
                    <a:pt x="839" y="7548"/>
                    <a:pt x="821" y="7619"/>
                  </a:cubicBezTo>
                  <a:lnTo>
                    <a:pt x="785" y="7780"/>
                  </a:lnTo>
                  <a:cubicBezTo>
                    <a:pt x="762" y="7904"/>
                    <a:pt x="665" y="7960"/>
                    <a:pt x="567" y="7960"/>
                  </a:cubicBezTo>
                  <a:cubicBezTo>
                    <a:pt x="439" y="7960"/>
                    <a:pt x="309" y="7863"/>
                    <a:pt x="339" y="7691"/>
                  </a:cubicBezTo>
                  <a:cubicBezTo>
                    <a:pt x="339" y="7691"/>
                    <a:pt x="571" y="6424"/>
                    <a:pt x="571" y="6424"/>
                  </a:cubicBezTo>
                  <a:cubicBezTo>
                    <a:pt x="600" y="6310"/>
                    <a:pt x="697" y="6230"/>
                    <a:pt x="807" y="6230"/>
                  </a:cubicBezTo>
                  <a:cubicBezTo>
                    <a:pt x="835" y="6230"/>
                    <a:pt x="864" y="6235"/>
                    <a:pt x="892" y="6245"/>
                  </a:cubicBezTo>
                  <a:cubicBezTo>
                    <a:pt x="892" y="6245"/>
                    <a:pt x="2034" y="6745"/>
                    <a:pt x="2034" y="6745"/>
                  </a:cubicBezTo>
                  <a:cubicBezTo>
                    <a:pt x="2213" y="6816"/>
                    <a:pt x="2213" y="7102"/>
                    <a:pt x="2016" y="7173"/>
                  </a:cubicBezTo>
                  <a:cubicBezTo>
                    <a:pt x="1992" y="7181"/>
                    <a:pt x="1968" y="7185"/>
                    <a:pt x="1944" y="7185"/>
                  </a:cubicBezTo>
                  <a:cubicBezTo>
                    <a:pt x="1861" y="7185"/>
                    <a:pt x="1778" y="7143"/>
                    <a:pt x="1695" y="7102"/>
                  </a:cubicBezTo>
                  <a:cubicBezTo>
                    <a:pt x="1677" y="7093"/>
                    <a:pt x="1655" y="7089"/>
                    <a:pt x="1631" y="7089"/>
                  </a:cubicBezTo>
                  <a:cubicBezTo>
                    <a:pt x="1606" y="7089"/>
                    <a:pt x="1579" y="7093"/>
                    <a:pt x="1552" y="7102"/>
                  </a:cubicBezTo>
                  <a:cubicBezTo>
                    <a:pt x="1481" y="7155"/>
                    <a:pt x="1463" y="7245"/>
                    <a:pt x="1499" y="7316"/>
                  </a:cubicBezTo>
                  <a:cubicBezTo>
                    <a:pt x="1927" y="8137"/>
                    <a:pt x="2748" y="8708"/>
                    <a:pt x="3676" y="8851"/>
                  </a:cubicBezTo>
                  <a:cubicBezTo>
                    <a:pt x="3729" y="8851"/>
                    <a:pt x="3801" y="8815"/>
                    <a:pt x="3836" y="8761"/>
                  </a:cubicBezTo>
                  <a:cubicBezTo>
                    <a:pt x="3836" y="8743"/>
                    <a:pt x="3854" y="8708"/>
                    <a:pt x="3854" y="8690"/>
                  </a:cubicBezTo>
                  <a:lnTo>
                    <a:pt x="3854" y="4247"/>
                  </a:lnTo>
                  <a:cubicBezTo>
                    <a:pt x="3854" y="4176"/>
                    <a:pt x="3783" y="4104"/>
                    <a:pt x="3694" y="4104"/>
                  </a:cubicBezTo>
                  <a:lnTo>
                    <a:pt x="2694" y="4104"/>
                  </a:lnTo>
                  <a:cubicBezTo>
                    <a:pt x="2569" y="4104"/>
                    <a:pt x="2480" y="4015"/>
                    <a:pt x="2462" y="3890"/>
                  </a:cubicBezTo>
                  <a:cubicBezTo>
                    <a:pt x="2445" y="3748"/>
                    <a:pt x="2552" y="3640"/>
                    <a:pt x="2694" y="3640"/>
                  </a:cubicBezTo>
                  <a:lnTo>
                    <a:pt x="3694" y="3640"/>
                  </a:lnTo>
                  <a:cubicBezTo>
                    <a:pt x="3783" y="3640"/>
                    <a:pt x="3854" y="3569"/>
                    <a:pt x="3854" y="3480"/>
                  </a:cubicBezTo>
                  <a:lnTo>
                    <a:pt x="3854" y="2677"/>
                  </a:lnTo>
                  <a:cubicBezTo>
                    <a:pt x="3854" y="2606"/>
                    <a:pt x="3801" y="2534"/>
                    <a:pt x="3729" y="2516"/>
                  </a:cubicBezTo>
                  <a:cubicBezTo>
                    <a:pt x="3265" y="2374"/>
                    <a:pt x="2944" y="1945"/>
                    <a:pt x="2944" y="1446"/>
                  </a:cubicBezTo>
                  <a:cubicBezTo>
                    <a:pt x="2944" y="821"/>
                    <a:pt x="3462" y="322"/>
                    <a:pt x="4086" y="322"/>
                  </a:cubicBezTo>
                  <a:cubicBezTo>
                    <a:pt x="4336" y="322"/>
                    <a:pt x="4586" y="411"/>
                    <a:pt x="4800" y="572"/>
                  </a:cubicBezTo>
                  <a:cubicBezTo>
                    <a:pt x="4827" y="598"/>
                    <a:pt x="4858" y="612"/>
                    <a:pt x="4891" y="612"/>
                  </a:cubicBezTo>
                  <a:cubicBezTo>
                    <a:pt x="4925" y="612"/>
                    <a:pt x="4960" y="598"/>
                    <a:pt x="4996" y="572"/>
                  </a:cubicBezTo>
                  <a:cubicBezTo>
                    <a:pt x="5067" y="518"/>
                    <a:pt x="5067" y="393"/>
                    <a:pt x="4996" y="340"/>
                  </a:cubicBezTo>
                  <a:cubicBezTo>
                    <a:pt x="4728" y="125"/>
                    <a:pt x="4407" y="1"/>
                    <a:pt x="408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2"/>
            <p:cNvSpPr/>
            <p:nvPr/>
          </p:nvSpPr>
          <p:spPr>
            <a:xfrm>
              <a:off x="2851422" y="-1400413"/>
              <a:ext cx="39477" cy="39477"/>
            </a:xfrm>
            <a:custGeom>
              <a:avLst/>
              <a:gdLst/>
              <a:ahLst/>
              <a:cxnLst/>
              <a:rect l="l" t="t" r="r" b="b"/>
              <a:pathLst>
                <a:path w="1339" h="1339" extrusionOk="0">
                  <a:moveTo>
                    <a:pt x="660" y="304"/>
                  </a:moveTo>
                  <a:cubicBezTo>
                    <a:pt x="857" y="304"/>
                    <a:pt x="1017" y="465"/>
                    <a:pt x="1017" y="661"/>
                  </a:cubicBezTo>
                  <a:cubicBezTo>
                    <a:pt x="1017" y="857"/>
                    <a:pt x="857" y="1018"/>
                    <a:pt x="660" y="1018"/>
                  </a:cubicBezTo>
                  <a:cubicBezTo>
                    <a:pt x="464" y="1018"/>
                    <a:pt x="303" y="857"/>
                    <a:pt x="303" y="661"/>
                  </a:cubicBezTo>
                  <a:cubicBezTo>
                    <a:pt x="303" y="465"/>
                    <a:pt x="464" y="304"/>
                    <a:pt x="660" y="304"/>
                  </a:cubicBezTo>
                  <a:close/>
                  <a:moveTo>
                    <a:pt x="660" y="1"/>
                  </a:moveTo>
                  <a:cubicBezTo>
                    <a:pt x="286" y="1"/>
                    <a:pt x="0" y="286"/>
                    <a:pt x="0" y="661"/>
                  </a:cubicBezTo>
                  <a:cubicBezTo>
                    <a:pt x="0" y="1036"/>
                    <a:pt x="286" y="1339"/>
                    <a:pt x="660" y="1339"/>
                  </a:cubicBezTo>
                  <a:cubicBezTo>
                    <a:pt x="1035" y="1339"/>
                    <a:pt x="1338" y="1036"/>
                    <a:pt x="1338" y="661"/>
                  </a:cubicBezTo>
                  <a:cubicBezTo>
                    <a:pt x="1338" y="286"/>
                    <a:pt x="1035" y="1"/>
                    <a:pt x="66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2"/>
            <p:cNvSpPr/>
            <p:nvPr/>
          </p:nvSpPr>
          <p:spPr>
            <a:xfrm>
              <a:off x="2824593" y="-1396728"/>
              <a:ext cx="167814" cy="287808"/>
            </a:xfrm>
            <a:custGeom>
              <a:avLst/>
              <a:gdLst/>
              <a:ahLst/>
              <a:cxnLst/>
              <a:rect l="l" t="t" r="r" b="b"/>
              <a:pathLst>
                <a:path w="5692" h="9762" extrusionOk="0">
                  <a:moveTo>
                    <a:pt x="2784" y="1"/>
                  </a:moveTo>
                  <a:cubicBezTo>
                    <a:pt x="2676" y="19"/>
                    <a:pt x="2623" y="126"/>
                    <a:pt x="2659" y="215"/>
                  </a:cubicBezTo>
                  <a:cubicBezTo>
                    <a:pt x="2694" y="322"/>
                    <a:pt x="2712" y="447"/>
                    <a:pt x="2712" y="554"/>
                  </a:cubicBezTo>
                  <a:cubicBezTo>
                    <a:pt x="2712" y="1053"/>
                    <a:pt x="2391" y="1482"/>
                    <a:pt x="1909" y="1624"/>
                  </a:cubicBezTo>
                  <a:cubicBezTo>
                    <a:pt x="1856" y="1642"/>
                    <a:pt x="1802" y="1714"/>
                    <a:pt x="1802" y="1785"/>
                  </a:cubicBezTo>
                  <a:lnTo>
                    <a:pt x="1802" y="2588"/>
                  </a:lnTo>
                  <a:cubicBezTo>
                    <a:pt x="1802" y="2588"/>
                    <a:pt x="1874" y="2748"/>
                    <a:pt x="1963" y="2748"/>
                  </a:cubicBezTo>
                  <a:lnTo>
                    <a:pt x="2980" y="2748"/>
                  </a:lnTo>
                  <a:cubicBezTo>
                    <a:pt x="3105" y="2748"/>
                    <a:pt x="3212" y="2838"/>
                    <a:pt x="3212" y="2980"/>
                  </a:cubicBezTo>
                  <a:cubicBezTo>
                    <a:pt x="3212" y="3105"/>
                    <a:pt x="3105" y="3212"/>
                    <a:pt x="2980" y="3212"/>
                  </a:cubicBezTo>
                  <a:lnTo>
                    <a:pt x="1963" y="3212"/>
                  </a:lnTo>
                  <a:cubicBezTo>
                    <a:pt x="1874" y="3212"/>
                    <a:pt x="1802" y="3266"/>
                    <a:pt x="1802" y="3355"/>
                  </a:cubicBezTo>
                  <a:lnTo>
                    <a:pt x="1802" y="7816"/>
                  </a:lnTo>
                  <a:cubicBezTo>
                    <a:pt x="1802" y="7912"/>
                    <a:pt x="1874" y="7979"/>
                    <a:pt x="1953" y="7979"/>
                  </a:cubicBezTo>
                  <a:cubicBezTo>
                    <a:pt x="1962" y="7979"/>
                    <a:pt x="1971" y="7978"/>
                    <a:pt x="1981" y="7976"/>
                  </a:cubicBezTo>
                  <a:cubicBezTo>
                    <a:pt x="2908" y="7834"/>
                    <a:pt x="3729" y="7263"/>
                    <a:pt x="4157" y="6424"/>
                  </a:cubicBezTo>
                  <a:cubicBezTo>
                    <a:pt x="4218" y="6318"/>
                    <a:pt x="4124" y="6198"/>
                    <a:pt x="4017" y="6198"/>
                  </a:cubicBezTo>
                  <a:cubicBezTo>
                    <a:pt x="3999" y="6198"/>
                    <a:pt x="3980" y="6202"/>
                    <a:pt x="3961" y="6210"/>
                  </a:cubicBezTo>
                  <a:cubicBezTo>
                    <a:pt x="3961" y="6210"/>
                    <a:pt x="3801" y="6281"/>
                    <a:pt x="3801" y="6281"/>
                  </a:cubicBezTo>
                  <a:cubicBezTo>
                    <a:pt x="3773" y="6295"/>
                    <a:pt x="3742" y="6302"/>
                    <a:pt x="3712" y="6302"/>
                  </a:cubicBezTo>
                  <a:cubicBezTo>
                    <a:pt x="3625" y="6302"/>
                    <a:pt x="3537" y="6249"/>
                    <a:pt x="3497" y="6156"/>
                  </a:cubicBezTo>
                  <a:cubicBezTo>
                    <a:pt x="3444" y="6049"/>
                    <a:pt x="3497" y="5907"/>
                    <a:pt x="3622" y="5853"/>
                  </a:cubicBezTo>
                  <a:cubicBezTo>
                    <a:pt x="3622" y="5853"/>
                    <a:pt x="4764" y="5371"/>
                    <a:pt x="4764" y="5371"/>
                  </a:cubicBezTo>
                  <a:cubicBezTo>
                    <a:pt x="4794" y="5354"/>
                    <a:pt x="4827" y="5346"/>
                    <a:pt x="4859" y="5346"/>
                  </a:cubicBezTo>
                  <a:cubicBezTo>
                    <a:pt x="4959" y="5346"/>
                    <a:pt x="5058" y="5424"/>
                    <a:pt x="5085" y="5532"/>
                  </a:cubicBezTo>
                  <a:lnTo>
                    <a:pt x="5317" y="6817"/>
                  </a:lnTo>
                  <a:cubicBezTo>
                    <a:pt x="5335" y="6959"/>
                    <a:pt x="5228" y="7084"/>
                    <a:pt x="5085" y="7084"/>
                  </a:cubicBezTo>
                  <a:cubicBezTo>
                    <a:pt x="4978" y="7084"/>
                    <a:pt x="4889" y="7013"/>
                    <a:pt x="4853" y="6906"/>
                  </a:cubicBezTo>
                  <a:lnTo>
                    <a:pt x="4835" y="6745"/>
                  </a:lnTo>
                  <a:cubicBezTo>
                    <a:pt x="4815" y="6662"/>
                    <a:pt x="4746" y="6615"/>
                    <a:pt x="4677" y="6615"/>
                  </a:cubicBezTo>
                  <a:cubicBezTo>
                    <a:pt x="4628" y="6615"/>
                    <a:pt x="4580" y="6639"/>
                    <a:pt x="4550" y="6692"/>
                  </a:cubicBezTo>
                  <a:cubicBezTo>
                    <a:pt x="4015" y="7673"/>
                    <a:pt x="3051" y="8315"/>
                    <a:pt x="1945" y="8440"/>
                  </a:cubicBezTo>
                  <a:cubicBezTo>
                    <a:pt x="1856" y="8458"/>
                    <a:pt x="1802" y="8512"/>
                    <a:pt x="1802" y="8601"/>
                  </a:cubicBezTo>
                  <a:lnTo>
                    <a:pt x="1802" y="9225"/>
                  </a:lnTo>
                  <a:cubicBezTo>
                    <a:pt x="1802" y="9350"/>
                    <a:pt x="1695" y="9457"/>
                    <a:pt x="1570" y="9457"/>
                  </a:cubicBezTo>
                  <a:cubicBezTo>
                    <a:pt x="1445" y="9457"/>
                    <a:pt x="1356" y="9225"/>
                    <a:pt x="1356" y="9225"/>
                  </a:cubicBezTo>
                  <a:lnTo>
                    <a:pt x="1356" y="8601"/>
                  </a:lnTo>
                  <a:cubicBezTo>
                    <a:pt x="1356" y="8512"/>
                    <a:pt x="1285" y="8458"/>
                    <a:pt x="1213" y="8440"/>
                  </a:cubicBezTo>
                  <a:cubicBezTo>
                    <a:pt x="874" y="8405"/>
                    <a:pt x="535" y="8315"/>
                    <a:pt x="232" y="8173"/>
                  </a:cubicBezTo>
                  <a:cubicBezTo>
                    <a:pt x="213" y="8165"/>
                    <a:pt x="194" y="8162"/>
                    <a:pt x="175" y="8162"/>
                  </a:cubicBezTo>
                  <a:cubicBezTo>
                    <a:pt x="102" y="8162"/>
                    <a:pt x="32" y="8213"/>
                    <a:pt x="18" y="8298"/>
                  </a:cubicBezTo>
                  <a:cubicBezTo>
                    <a:pt x="0" y="8369"/>
                    <a:pt x="36" y="8440"/>
                    <a:pt x="107" y="8476"/>
                  </a:cubicBezTo>
                  <a:cubicBezTo>
                    <a:pt x="410" y="8601"/>
                    <a:pt x="714" y="8690"/>
                    <a:pt x="1035" y="8744"/>
                  </a:cubicBezTo>
                  <a:lnTo>
                    <a:pt x="1035" y="9208"/>
                  </a:lnTo>
                  <a:cubicBezTo>
                    <a:pt x="1035" y="9518"/>
                    <a:pt x="1285" y="9762"/>
                    <a:pt x="1575" y="9762"/>
                  </a:cubicBezTo>
                  <a:cubicBezTo>
                    <a:pt x="1586" y="9762"/>
                    <a:pt x="1596" y="9761"/>
                    <a:pt x="1606" y="9761"/>
                  </a:cubicBezTo>
                  <a:cubicBezTo>
                    <a:pt x="1874" y="9743"/>
                    <a:pt x="2106" y="9511"/>
                    <a:pt x="2106" y="9225"/>
                  </a:cubicBezTo>
                  <a:lnTo>
                    <a:pt x="2106" y="8744"/>
                  </a:lnTo>
                  <a:cubicBezTo>
                    <a:pt x="2106" y="8744"/>
                    <a:pt x="4050" y="8012"/>
                    <a:pt x="4639" y="7156"/>
                  </a:cubicBezTo>
                  <a:cubicBezTo>
                    <a:pt x="4728" y="7298"/>
                    <a:pt x="4907" y="7405"/>
                    <a:pt x="5085" y="7405"/>
                  </a:cubicBezTo>
                  <a:cubicBezTo>
                    <a:pt x="5424" y="7405"/>
                    <a:pt x="5692" y="7084"/>
                    <a:pt x="5621" y="6763"/>
                  </a:cubicBezTo>
                  <a:lnTo>
                    <a:pt x="5389" y="5478"/>
                  </a:lnTo>
                  <a:cubicBezTo>
                    <a:pt x="5319" y="5212"/>
                    <a:pt x="5095" y="5023"/>
                    <a:pt x="4846" y="5023"/>
                  </a:cubicBezTo>
                  <a:cubicBezTo>
                    <a:pt x="4778" y="5023"/>
                    <a:pt x="4708" y="5037"/>
                    <a:pt x="4639" y="5068"/>
                  </a:cubicBezTo>
                  <a:cubicBezTo>
                    <a:pt x="4639" y="5068"/>
                    <a:pt x="3497" y="5568"/>
                    <a:pt x="3497" y="5568"/>
                  </a:cubicBezTo>
                  <a:cubicBezTo>
                    <a:pt x="3051" y="5764"/>
                    <a:pt x="3069" y="6406"/>
                    <a:pt x="3515" y="6585"/>
                  </a:cubicBezTo>
                  <a:cubicBezTo>
                    <a:pt x="3569" y="6602"/>
                    <a:pt x="3622" y="6602"/>
                    <a:pt x="3676" y="6620"/>
                  </a:cubicBezTo>
                  <a:cubicBezTo>
                    <a:pt x="3301" y="7138"/>
                    <a:pt x="2123" y="7637"/>
                    <a:pt x="2123" y="7637"/>
                  </a:cubicBezTo>
                  <a:lnTo>
                    <a:pt x="2123" y="3516"/>
                  </a:lnTo>
                  <a:lnTo>
                    <a:pt x="2962" y="3516"/>
                  </a:lnTo>
                  <a:cubicBezTo>
                    <a:pt x="3265" y="3516"/>
                    <a:pt x="3515" y="3284"/>
                    <a:pt x="3515" y="2998"/>
                  </a:cubicBezTo>
                  <a:cubicBezTo>
                    <a:pt x="3533" y="2695"/>
                    <a:pt x="3283" y="2427"/>
                    <a:pt x="2980" y="2427"/>
                  </a:cubicBezTo>
                  <a:lnTo>
                    <a:pt x="2123" y="2427"/>
                  </a:lnTo>
                  <a:lnTo>
                    <a:pt x="2123" y="1892"/>
                  </a:lnTo>
                  <a:cubicBezTo>
                    <a:pt x="2659" y="1660"/>
                    <a:pt x="3016" y="1143"/>
                    <a:pt x="3016" y="554"/>
                  </a:cubicBezTo>
                  <a:cubicBezTo>
                    <a:pt x="3016" y="411"/>
                    <a:pt x="2998" y="268"/>
                    <a:pt x="2944" y="126"/>
                  </a:cubicBezTo>
                  <a:cubicBezTo>
                    <a:pt x="2926" y="54"/>
                    <a:pt x="2855" y="1"/>
                    <a:pt x="278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28"/>
        <p:cNvGrpSpPr/>
        <p:nvPr/>
      </p:nvGrpSpPr>
      <p:grpSpPr>
        <a:xfrm>
          <a:off x="0" y="0"/>
          <a:ext cx="0" cy="0"/>
          <a:chOff x="0" y="0"/>
          <a:chExt cx="0" cy="0"/>
        </a:xfrm>
      </p:grpSpPr>
      <p:sp>
        <p:nvSpPr>
          <p:cNvPr id="3846" name="Google Shape;3846;p37"/>
          <p:cNvSpPr/>
          <p:nvPr/>
        </p:nvSpPr>
        <p:spPr>
          <a:xfrm>
            <a:off x="2865925" y="2395885"/>
            <a:ext cx="1361400" cy="1361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8" name="Google Shape;3848;p37"/>
          <p:cNvGrpSpPr/>
          <p:nvPr/>
        </p:nvGrpSpPr>
        <p:grpSpPr>
          <a:xfrm rot="-72251">
            <a:off x="1352858" y="365664"/>
            <a:ext cx="6438017" cy="1069171"/>
            <a:chOff x="3477025" y="2726700"/>
            <a:chExt cx="1792025" cy="382625"/>
          </a:xfrm>
        </p:grpSpPr>
        <p:sp>
          <p:nvSpPr>
            <p:cNvPr id="3849" name="Google Shape;3849;p37"/>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7"/>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7"/>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7" name="Google Shape;3857;p37"/>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 </a:t>
            </a:r>
            <a:r>
              <a:rPr lang="en-US" dirty="0">
                <a:solidFill>
                  <a:schemeClr val="accent5"/>
                </a:solidFill>
              </a:rPr>
              <a:t>Emergency</a:t>
            </a:r>
            <a:r>
              <a:rPr lang="en-US" dirty="0"/>
              <a:t> Case</a:t>
            </a:r>
            <a:endParaRPr dirty="0">
              <a:solidFill>
                <a:schemeClr val="accent5"/>
              </a:solidFill>
            </a:endParaRPr>
          </a:p>
        </p:txBody>
      </p:sp>
      <p:sp>
        <p:nvSpPr>
          <p:cNvPr id="3900" name="Google Shape;3900;p37"/>
          <p:cNvSpPr/>
          <p:nvPr/>
        </p:nvSpPr>
        <p:spPr>
          <a:xfrm>
            <a:off x="1155991" y="1617900"/>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7"/>
          <p:cNvSpPr/>
          <p:nvPr/>
        </p:nvSpPr>
        <p:spPr>
          <a:xfrm>
            <a:off x="4571988" y="16004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7"/>
          <p:cNvSpPr/>
          <p:nvPr/>
        </p:nvSpPr>
        <p:spPr>
          <a:xfrm>
            <a:off x="8247415" y="787239"/>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3" name="Google Shape;3903;p37"/>
          <p:cNvGrpSpPr/>
          <p:nvPr/>
        </p:nvGrpSpPr>
        <p:grpSpPr>
          <a:xfrm rot="5161138" flipH="1">
            <a:off x="781625" y="454506"/>
            <a:ext cx="255353" cy="476827"/>
            <a:chOff x="11746588" y="-8725"/>
            <a:chExt cx="292062" cy="545375"/>
          </a:xfrm>
        </p:grpSpPr>
        <p:sp>
          <p:nvSpPr>
            <p:cNvPr id="3904" name="Google Shape;3904;p37"/>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7"/>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6" name="Google Shape;3906;p37"/>
          <p:cNvSpPr/>
          <p:nvPr/>
        </p:nvSpPr>
        <p:spPr>
          <a:xfrm>
            <a:off x="8085601" y="249536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7"/>
          <p:cNvSpPr/>
          <p:nvPr/>
        </p:nvSpPr>
        <p:spPr>
          <a:xfrm rot="5161232" flipH="1">
            <a:off x="8517436" y="1026606"/>
            <a:ext cx="110121" cy="86491"/>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8" name="Google Shape;3908;p37"/>
          <p:cNvGrpSpPr/>
          <p:nvPr/>
        </p:nvGrpSpPr>
        <p:grpSpPr>
          <a:xfrm rot="247291" flipH="1">
            <a:off x="7711912" y="3364974"/>
            <a:ext cx="1351586" cy="2289011"/>
            <a:chOff x="381928" y="2783168"/>
            <a:chExt cx="1212748" cy="2053879"/>
          </a:xfrm>
        </p:grpSpPr>
        <p:sp>
          <p:nvSpPr>
            <p:cNvPr id="3909" name="Google Shape;3909;p37"/>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7"/>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7"/>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7"/>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7"/>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7"/>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7"/>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7"/>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7"/>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7"/>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7"/>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7"/>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7"/>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7"/>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7"/>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7"/>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7"/>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7"/>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7"/>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7"/>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7"/>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7"/>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7"/>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7"/>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7"/>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7"/>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7"/>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7"/>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7"/>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7"/>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7"/>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7"/>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7"/>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7"/>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7"/>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astar">
            <a:hlinkClick r:id="" action="ppaction://media"/>
            <a:extLst>
              <a:ext uri="{FF2B5EF4-FFF2-40B4-BE49-F238E27FC236}">
                <a16:creationId xmlns:a16="http://schemas.microsoft.com/office/drawing/2014/main" id="{85DC60F3-51D5-B5F2-C528-B39290185C9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31293" y="1362353"/>
            <a:ext cx="4436446" cy="3087218"/>
          </a:xfrm>
          <a:prstGeom prst="rect">
            <a:avLst/>
          </a:prstGeom>
        </p:spPr>
      </p:pic>
    </p:spTree>
    <p:extLst>
      <p:ext uri="{BB962C8B-B14F-4D97-AF65-F5344CB8AC3E}">
        <p14:creationId xmlns:p14="http://schemas.microsoft.com/office/powerpoint/2010/main" val="12851216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1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Sponge Funny Characters Minitheme by Slidesgo">
  <a:themeElements>
    <a:clrScheme name="Simple Light">
      <a:dk1>
        <a:srgbClr val="1E1549"/>
      </a:dk1>
      <a:lt1>
        <a:srgbClr val="207EEE"/>
      </a:lt1>
      <a:dk2>
        <a:srgbClr val="5960BD"/>
      </a:dk2>
      <a:lt2>
        <a:srgbClr val="A3C886"/>
      </a:lt2>
      <a:accent1>
        <a:srgbClr val="B2CB3D"/>
      </a:accent1>
      <a:accent2>
        <a:srgbClr val="43439B"/>
      </a:accent2>
      <a:accent3>
        <a:srgbClr val="73E7D7"/>
      </a:accent3>
      <a:accent4>
        <a:srgbClr val="ABBF85"/>
      </a:accent4>
      <a:accent5>
        <a:srgbClr val="FEF45B"/>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TotalTime>
  <Words>517</Words>
  <Application>Microsoft Office PowerPoint</Application>
  <PresentationFormat>On-screen Show (16:9)</PresentationFormat>
  <Paragraphs>89</Paragraphs>
  <Slides>13</Slides>
  <Notes>13</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Bahiana</vt:lpstr>
      <vt:lpstr>Bahianita</vt:lpstr>
      <vt:lpstr>Arial</vt:lpstr>
      <vt:lpstr>McLaren</vt:lpstr>
      <vt:lpstr>Sponge Funny Characters Minitheme by Slidesgo</vt:lpstr>
      <vt:lpstr>A Robotics Simulation of Krusty Krabs Restaurant</vt:lpstr>
      <vt:lpstr>TABLE OF CONTENTS</vt:lpstr>
      <vt:lpstr>Overview</vt:lpstr>
      <vt:lpstr>Objectives and Features</vt:lpstr>
      <vt:lpstr>Implementation Details</vt:lpstr>
      <vt:lpstr>environment and Mapping</vt:lpstr>
      <vt:lpstr>environment and Mapping</vt:lpstr>
      <vt:lpstr>Path-finding Algorithms</vt:lpstr>
      <vt:lpstr>A* Emergency Case</vt:lpstr>
      <vt:lpstr>Dijkstra Emergency Case</vt:lpstr>
      <vt:lpstr>Testing and Results</vt:lpstr>
      <vt:lpstr>Testing and Results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revenger 211</dc:creator>
  <cp:lastModifiedBy>revenger 211</cp:lastModifiedBy>
  <cp:revision>5</cp:revision>
  <dcterms:modified xsi:type="dcterms:W3CDTF">2024-12-23T19:16:05Z</dcterms:modified>
</cp:coreProperties>
</file>